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258" r:id="rId3"/>
    <p:sldId id="257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78" r:id="rId13"/>
    <p:sldId id="279" r:id="rId14"/>
    <p:sldId id="280" r:id="rId15"/>
    <p:sldId id="281" r:id="rId16"/>
    <p:sldId id="282" r:id="rId17"/>
    <p:sldId id="283" r:id="rId18"/>
    <p:sldId id="268" r:id="rId19"/>
    <p:sldId id="275" r:id="rId20"/>
    <p:sldId id="269" r:id="rId21"/>
    <p:sldId id="276" r:id="rId22"/>
    <p:sldId id="270" r:id="rId23"/>
    <p:sldId id="277" r:id="rId24"/>
    <p:sldId id="306" r:id="rId25"/>
    <p:sldId id="271" r:id="rId26"/>
    <p:sldId id="272" r:id="rId27"/>
    <p:sldId id="273" r:id="rId28"/>
    <p:sldId id="274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6" r:id="rId38"/>
    <p:sldId id="295" r:id="rId39"/>
    <p:sldId id="297" r:id="rId40"/>
    <p:sldId id="292" r:id="rId41"/>
    <p:sldId id="293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1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TR\Documents\E07\&#30495;&#31354;&#2423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baseline="0"/>
              <a:t>#117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'#117_カセット6_ゲージ2'!$D$4:$D$11</c:f>
              <c:numCache>
                <c:formatCode>General</c:formatCode>
                <c:ptCount val="8"/>
                <c:pt idx="0">
                  <c:v>0</c:v>
                </c:pt>
                <c:pt idx="1">
                  <c:v>8.3333333333335702E-2</c:v>
                </c:pt>
                <c:pt idx="2">
                  <c:v>0.16666666666666607</c:v>
                </c:pt>
                <c:pt idx="3">
                  <c:v>0.33333333333333481</c:v>
                </c:pt>
                <c:pt idx="4">
                  <c:v>0.49999999999999822</c:v>
                </c:pt>
                <c:pt idx="5">
                  <c:v>0.66666666666666696</c:v>
                </c:pt>
                <c:pt idx="6">
                  <c:v>0.8333333333333357</c:v>
                </c:pt>
                <c:pt idx="7">
                  <c:v>0.84999999999999964</c:v>
                </c:pt>
              </c:numCache>
            </c:numRef>
          </c:xVal>
          <c:yVal>
            <c:numRef>
              <c:f>'#117_カセット6_ゲージ2'!$E$4:$E$11</c:f>
              <c:numCache>
                <c:formatCode>0.0000_);[Red]\(0.0000\)</c:formatCode>
                <c:ptCount val="8"/>
                <c:pt idx="0">
                  <c:v>8.8999999999999996E-2</c:v>
                </c:pt>
                <c:pt idx="1">
                  <c:v>8.8499999999999995E-2</c:v>
                </c:pt>
                <c:pt idx="2">
                  <c:v>8.7499999999999994E-2</c:v>
                </c:pt>
                <c:pt idx="3">
                  <c:v>8.6999999999999994E-2</c:v>
                </c:pt>
                <c:pt idx="4">
                  <c:v>8.6499999999999994E-2</c:v>
                </c:pt>
                <c:pt idx="5">
                  <c:v>8.5500000000000007E-2</c:v>
                </c:pt>
                <c:pt idx="6">
                  <c:v>8.5000000000000006E-2</c:v>
                </c:pt>
                <c:pt idx="7">
                  <c:v>8.5000000000000006E-2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3E9-49B6-8819-B12F58591D0E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'#117_カセット6_ゲージ2'!$J$4:$J$9</c:f>
              <c:numCache>
                <c:formatCode>General</c:formatCode>
                <c:ptCount val="6"/>
                <c:pt idx="0">
                  <c:v>0</c:v>
                </c:pt>
                <c:pt idx="1">
                  <c:v>1.4833333333333361</c:v>
                </c:pt>
                <c:pt idx="2">
                  <c:v>2.1166666666666671</c:v>
                </c:pt>
                <c:pt idx="3">
                  <c:v>2.533333333333335</c:v>
                </c:pt>
                <c:pt idx="4">
                  <c:v>-8.0166666666666657</c:v>
                </c:pt>
                <c:pt idx="5">
                  <c:v>-3.0499999999999972</c:v>
                </c:pt>
              </c:numCache>
            </c:numRef>
          </c:xVal>
          <c:yVal>
            <c:numRef>
              <c:f>'#117_カセット6_ゲージ2'!$K$4:$K$7</c:f>
              <c:numCache>
                <c:formatCode>0.0000_);[Red]\(0.0000\)</c:formatCode>
                <c:ptCount val="4"/>
                <c:pt idx="0">
                  <c:v>0.09</c:v>
                </c:pt>
                <c:pt idx="1">
                  <c:v>8.5500000000000007E-2</c:v>
                </c:pt>
                <c:pt idx="2">
                  <c:v>8.5000000000000006E-2</c:v>
                </c:pt>
                <c:pt idx="3">
                  <c:v>8.1500000000000003E-2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43E9-49B6-8819-B12F58591D0E}"/>
            </c:ext>
          </c:extLst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rgbClr val="00B05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forward val="15"/>
            <c:dispRSqr val="0"/>
            <c:dispEq val="0"/>
          </c:trendline>
          <c:xVal>
            <c:numRef>
              <c:f>'#117_カセット6_ゲージ2'!$P$4:$P$7</c:f>
              <c:numCache>
                <c:formatCode>General</c:formatCode>
                <c:ptCount val="4"/>
                <c:pt idx="0">
                  <c:v>0</c:v>
                </c:pt>
                <c:pt idx="1">
                  <c:v>0.1499999999999998</c:v>
                </c:pt>
                <c:pt idx="2">
                  <c:v>0.36666666666666603</c:v>
                </c:pt>
                <c:pt idx="3">
                  <c:v>0.5166666666666665</c:v>
                </c:pt>
              </c:numCache>
              <c:extLst xmlns:c15="http://schemas.microsoft.com/office/drawing/2012/chart"/>
            </c:numRef>
          </c:xVal>
          <c:yVal>
            <c:numRef>
              <c:f>'#117_カセット6_ゲージ2'!$Q$4:$Q$7</c:f>
              <c:numCache>
                <c:formatCode>0.0000_);[Red]\(0.0000\)</c:formatCode>
                <c:ptCount val="4"/>
                <c:pt idx="0">
                  <c:v>8.7999999999999995E-2</c:v>
                </c:pt>
                <c:pt idx="1">
                  <c:v>8.7499999999999994E-2</c:v>
                </c:pt>
                <c:pt idx="2">
                  <c:v>8.7499999999999994E-2</c:v>
                </c:pt>
                <c:pt idx="3">
                  <c:v>8.6999999999999994E-2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43E9-49B6-8819-B12F58591D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245752"/>
        <c:axId val="164246080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5"/>
                  <c:spPr>
                    <a:noFill/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4"/>
                      </a:solidFill>
                      <a:prstDash val="sysDot"/>
                    </a:ln>
                    <a:effectLst/>
                  </c:spPr>
                  <c:trendlineType val="linear"/>
                  <c:forward val="20"/>
                  <c:dispRSqr val="0"/>
                  <c:dispEq val="0"/>
                </c:trendline>
                <c:xVal>
                  <c:numRef>
                    <c:extLst>
                      <c:ext uri="{02D57815-91ED-43cb-92C2-25804820EDAC}">
                        <c15:formulaRef>
                          <c15:sqref>'#117_カセット6_ゲージ2'!$W$4:$W$7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8.3333333333333037E-2</c:v>
                      </c:pt>
                      <c:pt idx="2">
                        <c:v>0.14999999999999947</c:v>
                      </c:pt>
                      <c:pt idx="3">
                        <c:v>0.28333333333333233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'#117_カセット6_ゲージ2'!$X$4:$X$7</c15:sqref>
                        </c15:formulaRef>
                      </c:ext>
                    </c:extLst>
                    <c:numCache>
                      <c:formatCode>0.0000_);[Red]\(0.0000\)</c:formatCode>
                      <c:ptCount val="4"/>
                      <c:pt idx="0">
                        <c:v>9.0999999999999998E-2</c:v>
                      </c:pt>
                      <c:pt idx="1">
                        <c:v>9.0499999999999997E-2</c:v>
                      </c:pt>
                      <c:pt idx="2">
                        <c:v>9.0499999999999997E-2</c:v>
                      </c:pt>
                      <c:pt idx="3">
                        <c:v>9.0499999999999997E-2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43E9-49B6-8819-B12F58591D0E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v>5</c:v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5"/>
                  <c:spPr>
                    <a:noFill/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5"/>
                      </a:solidFill>
                      <a:prstDash val="sysDot"/>
                    </a:ln>
                    <a:effectLst/>
                  </c:spPr>
                  <c:trendlineType val="linear"/>
                  <c:dispRSqr val="0"/>
                  <c:dispEq val="0"/>
                </c:trendline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'#117_カセット6_ゲージ2'!$AC$4:$AC$8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2.166666666666667</c:v>
                      </c:pt>
                      <c:pt idx="2">
                        <c:v>3.4833333333333316</c:v>
                      </c:pt>
                      <c:pt idx="3">
                        <c:v>7.0999999999999988</c:v>
                      </c:pt>
                      <c:pt idx="4">
                        <c:v>23.45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'#117_カセット6_ゲージ2'!$AD$4:$AD$8</c15:sqref>
                        </c15:formulaRef>
                      </c:ext>
                    </c:extLst>
                    <c:numCache>
                      <c:formatCode>0.0000_);[Red]\(0.0000\)</c:formatCode>
                      <c:ptCount val="5"/>
                      <c:pt idx="0">
                        <c:v>9.1999999999999998E-2</c:v>
                      </c:pt>
                      <c:pt idx="1">
                        <c:v>9.0999999999999998E-2</c:v>
                      </c:pt>
                      <c:pt idx="2">
                        <c:v>0.09</c:v>
                      </c:pt>
                      <c:pt idx="3">
                        <c:v>8.8999999999999996E-2</c:v>
                      </c:pt>
                      <c:pt idx="4">
                        <c:v>8.6999999999999994E-2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3E9-49B6-8819-B12F58591D0E}"/>
                  </c:ext>
                </c:extLst>
              </c15:ser>
            </c15:filteredScatterSeries>
          </c:ext>
        </c:extLst>
      </c:scatterChart>
      <c:valAx>
        <c:axId val="164245752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6080"/>
        <c:crosses val="autoZero"/>
        <c:crossBetween val="midCat"/>
      </c:valAx>
      <c:valAx>
        <c:axId val="164246080"/>
        <c:scaling>
          <c:orientation val="minMax"/>
          <c:min val="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_);[Red]\(0.00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5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981A3-CB09-4B16-8CDB-B9B1F7686EC6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05E67-DEEE-4490-8C3E-2E58876DF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76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05E67-DEEE-4490-8C3E-2E58876DF3DF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057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95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9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88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7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5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07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60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3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1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3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43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グループ化 89"/>
          <p:cNvGrpSpPr/>
          <p:nvPr/>
        </p:nvGrpSpPr>
        <p:grpSpPr>
          <a:xfrm>
            <a:off x="219215" y="1202141"/>
            <a:ext cx="9685439" cy="4942486"/>
            <a:chOff x="219215" y="1202141"/>
            <a:chExt cx="9685439" cy="4942486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90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 rot="5400000">
              <a:off x="9118131" y="473820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9004971" y="5155600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 flipV="1">
              <a:off x="867774" y="1527130"/>
              <a:ext cx="9013027" cy="893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756620"/>
              <a:ext cx="70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6140358" y="5775295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135632" y="1202141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5m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94171" y="1771730"/>
              <a:ext cx="1696520" cy="28638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テキスト ボックス 86"/>
            <p:cNvSpPr txBox="1"/>
            <p:nvPr/>
          </p:nvSpPr>
          <p:spPr>
            <a:xfrm>
              <a:off x="8544982" y="2874601"/>
              <a:ext cx="133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Grid</a:t>
              </a:r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マーク照射装置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8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42E16E6-E411-482F-935A-B90D96B4306A}"/>
              </a:ext>
            </a:extLst>
          </p:cNvPr>
          <p:cNvGrpSpPr/>
          <p:nvPr/>
        </p:nvGrpSpPr>
        <p:grpSpPr>
          <a:xfrm>
            <a:off x="234338" y="573881"/>
            <a:ext cx="4337662" cy="4330344"/>
            <a:chOff x="1790151" y="921751"/>
            <a:chExt cx="4337662" cy="433034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252D80D-38D3-41F6-8536-E41DC1FD9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4" r="16483" b="3078"/>
            <a:stretch/>
          </p:blipFill>
          <p:spPr>
            <a:xfrm>
              <a:off x="1798982" y="921751"/>
              <a:ext cx="4320000" cy="416106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51160A53-47F5-4E42-9736-39DE66F07859}"/>
                </a:ext>
              </a:extLst>
            </p:cNvPr>
            <p:cNvSpPr txBox="1"/>
            <p:nvPr/>
          </p:nvSpPr>
          <p:spPr>
            <a:xfrm>
              <a:off x="1790151" y="491354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19E6CFB-5DC9-4711-A29D-09BCE0D23E62}"/>
              </a:ext>
            </a:extLst>
          </p:cNvPr>
          <p:cNvGrpSpPr/>
          <p:nvPr/>
        </p:nvGrpSpPr>
        <p:grpSpPr>
          <a:xfrm>
            <a:off x="4929808" y="844826"/>
            <a:ext cx="5446644" cy="3326573"/>
            <a:chOff x="1908313" y="1928191"/>
            <a:chExt cx="5446644" cy="332657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070062BE-EAAC-481B-A416-5FB04B2A7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7" t="4202" r="2188" b="3899"/>
            <a:stretch/>
          </p:blipFill>
          <p:spPr>
            <a:xfrm>
              <a:off x="1908313" y="1928191"/>
              <a:ext cx="5446644" cy="301155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3BD3964-7D12-4135-8AF4-2971F7E0FCA0}"/>
                </a:ext>
              </a:extLst>
            </p:cNvPr>
            <p:cNvSpPr txBox="1"/>
            <p:nvPr/>
          </p:nvSpPr>
          <p:spPr>
            <a:xfrm>
              <a:off x="2403169" y="491621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4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CE48219-17DC-4672-AC61-A98170C7A6FC}"/>
              </a:ext>
            </a:extLst>
          </p:cNvPr>
          <p:cNvGrpSpPr/>
          <p:nvPr/>
        </p:nvGrpSpPr>
        <p:grpSpPr>
          <a:xfrm>
            <a:off x="2271090" y="533695"/>
            <a:ext cx="4601819" cy="4794303"/>
            <a:chOff x="2271090" y="533695"/>
            <a:chExt cx="4601819" cy="479430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2FCFB75-A686-491E-B388-05DC530FF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" r="36480" b="4740"/>
            <a:stretch/>
          </p:blipFill>
          <p:spPr>
            <a:xfrm>
              <a:off x="2271090" y="533695"/>
              <a:ext cx="4601819" cy="4455749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014773D-74C3-4809-A705-E924C355AE0A}"/>
                </a:ext>
              </a:extLst>
            </p:cNvPr>
            <p:cNvSpPr txBox="1"/>
            <p:nvPr/>
          </p:nvSpPr>
          <p:spPr>
            <a:xfrm>
              <a:off x="3478623" y="4989444"/>
              <a:ext cx="21867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PAC meeting (Jan 2016)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40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20E760D-92C6-4615-BD30-8E47C7532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8" r="3696"/>
          <a:stretch/>
        </p:blipFill>
        <p:spPr>
          <a:xfrm>
            <a:off x="1262270" y="705687"/>
            <a:ext cx="6808306" cy="51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E21BA2-0DF2-4D72-8735-E4D99BBDB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17392"/>
          <a:stretch/>
        </p:blipFill>
        <p:spPr>
          <a:xfrm>
            <a:off x="815009" y="658756"/>
            <a:ext cx="6907696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3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BCE8D3-EC65-42EA-A2FE-365C76381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r="17935"/>
          <a:stretch/>
        </p:blipFill>
        <p:spPr>
          <a:xfrm>
            <a:off x="1470991" y="854309"/>
            <a:ext cx="6033052" cy="51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9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B48FF22-6CD1-48EA-96C9-39198B42EEBC}"/>
              </a:ext>
            </a:extLst>
          </p:cNvPr>
          <p:cNvGrpSpPr/>
          <p:nvPr/>
        </p:nvGrpSpPr>
        <p:grpSpPr>
          <a:xfrm>
            <a:off x="854731" y="1470992"/>
            <a:ext cx="6735115" cy="3339262"/>
            <a:chOff x="854731" y="1470992"/>
            <a:chExt cx="6735115" cy="333926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FD1CEAF-4DE8-4A90-AACF-D187665F8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0" b="23261"/>
            <a:stretch/>
          </p:blipFill>
          <p:spPr>
            <a:xfrm>
              <a:off x="854731" y="1470992"/>
              <a:ext cx="6735115" cy="27730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/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Be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597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F036C0A-4D8E-4BDB-B647-F7B234513A71}"/>
              </a:ext>
            </a:extLst>
          </p:cNvPr>
          <p:cNvGrpSpPr/>
          <p:nvPr/>
        </p:nvGrpSpPr>
        <p:grpSpPr>
          <a:xfrm>
            <a:off x="-771563" y="-1547394"/>
            <a:ext cx="5500767" cy="7751548"/>
            <a:chOff x="-125519" y="-1448003"/>
            <a:chExt cx="5500767" cy="77515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279C976-D39F-4F1B-AC7D-B888860B4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049"/>
            <a:stretch/>
          </p:blipFill>
          <p:spPr>
            <a:xfrm>
              <a:off x="-125519" y="-1448003"/>
              <a:ext cx="5500767" cy="65933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/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ja-JP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→+</m:t>
                        </m:r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ja-JP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en-US" altLang="ja-JP" sz="2800" dirty="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848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6AE641-F733-4365-9774-12A46E54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5" t="1335" r="38260"/>
          <a:stretch/>
        </p:blipFill>
        <p:spPr>
          <a:xfrm>
            <a:off x="1719470" y="924339"/>
            <a:ext cx="3925956" cy="50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E1461E4-0229-4A04-9F9E-AF0FADF52680}"/>
              </a:ext>
            </a:extLst>
          </p:cNvPr>
          <p:cNvGrpSpPr/>
          <p:nvPr/>
        </p:nvGrpSpPr>
        <p:grpSpPr>
          <a:xfrm>
            <a:off x="283265" y="561107"/>
            <a:ext cx="4661452" cy="5452067"/>
            <a:chOff x="283265" y="561107"/>
            <a:chExt cx="4661452" cy="545206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" t="1147" r="48153"/>
            <a:stretch/>
          </p:blipFill>
          <p:spPr>
            <a:xfrm>
              <a:off x="283265" y="561107"/>
              <a:ext cx="4661452" cy="5088242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556BE43-4500-4851-8A25-2351D25354E3}"/>
                </a:ext>
              </a:extLst>
            </p:cNvPr>
            <p:cNvSpPr txBox="1"/>
            <p:nvPr/>
          </p:nvSpPr>
          <p:spPr>
            <a:xfrm>
              <a:off x="445160" y="5674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68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54DC170-1444-43E7-B84D-6A22DA0FDC9A}"/>
              </a:ext>
            </a:extLst>
          </p:cNvPr>
          <p:cNvGrpSpPr/>
          <p:nvPr/>
        </p:nvGrpSpPr>
        <p:grpSpPr>
          <a:xfrm>
            <a:off x="1786942" y="844826"/>
            <a:ext cx="4424224" cy="3955774"/>
            <a:chOff x="1786942" y="844826"/>
            <a:chExt cx="4424224" cy="395577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99" t="26249" b="1726"/>
            <a:stretch/>
          </p:blipFill>
          <p:spPr>
            <a:xfrm>
              <a:off x="2355574" y="844826"/>
              <a:ext cx="3200399" cy="3707296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1EAD18A-862F-4221-B01D-9F6D06AE7626}"/>
                </a:ext>
              </a:extLst>
            </p:cNvPr>
            <p:cNvSpPr txBox="1"/>
            <p:nvPr/>
          </p:nvSpPr>
          <p:spPr>
            <a:xfrm>
              <a:off x="1786942" y="4462046"/>
              <a:ext cx="44242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2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グループ化 53"/>
          <p:cNvGrpSpPr/>
          <p:nvPr/>
        </p:nvGrpSpPr>
        <p:grpSpPr>
          <a:xfrm>
            <a:off x="219215" y="-98542"/>
            <a:ext cx="7885439" cy="5097285"/>
            <a:chOff x="219215" y="1166737"/>
            <a:chExt cx="7885439" cy="5097285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72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725734" y="432462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313599" y="3676785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39" name="直線矢印コネクタ 38"/>
            <p:cNvCxnSpPr>
              <a:cxnSpLocks/>
            </p:cNvCxnSpPr>
            <p:nvPr/>
          </p:nvCxnSpPr>
          <p:spPr>
            <a:xfrm>
              <a:off x="7692417" y="3969550"/>
              <a:ext cx="136074" cy="37634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>
              <a:off x="867774" y="1527130"/>
              <a:ext cx="720705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859985"/>
              <a:ext cx="52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5266147" y="5894690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3m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4334025" y="1166737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62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0AE080E-D7ED-4A05-9C42-2EEFF580A0B6}"/>
              </a:ext>
            </a:extLst>
          </p:cNvPr>
          <p:cNvGrpSpPr/>
          <p:nvPr/>
        </p:nvGrpSpPr>
        <p:grpSpPr>
          <a:xfrm>
            <a:off x="129208" y="858253"/>
            <a:ext cx="4610333" cy="5311562"/>
            <a:chOff x="129208" y="858253"/>
            <a:chExt cx="4610333" cy="5311562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37BD33E3-B483-43A6-9F16-5D6727A6CC9C}"/>
                </a:ext>
              </a:extLst>
            </p:cNvPr>
            <p:cNvGrpSpPr/>
            <p:nvPr/>
          </p:nvGrpSpPr>
          <p:grpSpPr>
            <a:xfrm>
              <a:off x="129208" y="858253"/>
              <a:ext cx="4442791" cy="5141494"/>
              <a:chOff x="129208" y="858253"/>
              <a:chExt cx="4442791" cy="5141494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3" r="50000"/>
              <a:stretch/>
            </p:blipFill>
            <p:spPr>
              <a:xfrm>
                <a:off x="129208" y="858253"/>
                <a:ext cx="4442791" cy="5141494"/>
              </a:xfrm>
              <a:prstGeom prst="rect">
                <a:avLst/>
              </a:prstGeom>
            </p:spPr>
          </p:pic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7F132B0-0CA1-4FF0-8C58-9D097CE44816}"/>
                  </a:ext>
                </a:extLst>
              </p:cNvPr>
              <p:cNvSpPr/>
              <p:nvPr/>
            </p:nvSpPr>
            <p:spPr>
              <a:xfrm>
                <a:off x="4343399" y="1014838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1162E15-DD4B-48CB-9ACF-50010FA2DF42}"/>
                </a:ext>
              </a:extLst>
            </p:cNvPr>
            <p:cNvSpPr txBox="1"/>
            <p:nvPr/>
          </p:nvSpPr>
          <p:spPr>
            <a:xfrm>
              <a:off x="401879" y="583126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523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32E0FE4-232F-4DF0-AF15-FB57E92423F3}"/>
              </a:ext>
            </a:extLst>
          </p:cNvPr>
          <p:cNvGrpSpPr/>
          <p:nvPr/>
        </p:nvGrpSpPr>
        <p:grpSpPr>
          <a:xfrm>
            <a:off x="2251336" y="599836"/>
            <a:ext cx="4511720" cy="5413338"/>
            <a:chOff x="2251336" y="599836"/>
            <a:chExt cx="4511720" cy="541333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37210CE4-A241-4D86-884C-904524E8B49E}"/>
                </a:ext>
              </a:extLst>
            </p:cNvPr>
            <p:cNvGrpSpPr/>
            <p:nvPr/>
          </p:nvGrpSpPr>
          <p:grpSpPr>
            <a:xfrm>
              <a:off x="2345635" y="599836"/>
              <a:ext cx="4149065" cy="5154921"/>
              <a:chOff x="4412974" y="858253"/>
              <a:chExt cx="4149065" cy="5154921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61" r="6365" b="-261"/>
              <a:stretch/>
            </p:blipFill>
            <p:spPr>
              <a:xfrm>
                <a:off x="4412974" y="858253"/>
                <a:ext cx="4149065" cy="5154921"/>
              </a:xfrm>
              <a:prstGeom prst="rect">
                <a:avLst/>
              </a:prstGeom>
            </p:spPr>
          </p:pic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43F55D67-A1DB-4F89-B259-1425249EB08B}"/>
                  </a:ext>
                </a:extLst>
              </p:cNvPr>
              <p:cNvSpPr/>
              <p:nvPr/>
            </p:nvSpPr>
            <p:spPr>
              <a:xfrm>
                <a:off x="4412974" y="2237351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A666DF-ED70-4CD6-AAB5-7DB90F0ED7AB}"/>
                </a:ext>
              </a:extLst>
            </p:cNvPr>
            <p:cNvSpPr txBox="1"/>
            <p:nvPr/>
          </p:nvSpPr>
          <p:spPr>
            <a:xfrm>
              <a:off x="2251336" y="5624925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58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83E1473-1A47-4F59-BFF1-F5163AE529FA}"/>
              </a:ext>
            </a:extLst>
          </p:cNvPr>
          <p:cNvGrpSpPr/>
          <p:nvPr/>
        </p:nvGrpSpPr>
        <p:grpSpPr>
          <a:xfrm>
            <a:off x="1718847" y="1769364"/>
            <a:ext cx="5367753" cy="3599628"/>
            <a:chOff x="1718847" y="1769364"/>
            <a:chExt cx="5367753" cy="3599628"/>
          </a:xfrm>
        </p:grpSpPr>
        <p:graphicFrame>
          <p:nvGraphicFramePr>
            <p:cNvPr id="4" name="グラフ 3">
              <a:extLst>
                <a:ext uri="{FF2B5EF4-FFF2-40B4-BE49-F238E27FC236}">
                  <a16:creationId xmlns:a16="http://schemas.microsoft.com/office/drawing/2014/main" id="{7820A71D-8F42-45E3-ACFB-24D103AA7B5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83264367"/>
                </p:ext>
              </p:extLst>
            </p:nvPr>
          </p:nvGraphicFramePr>
          <p:xfrm>
            <a:off x="2057400" y="1769364"/>
            <a:ext cx="5029200" cy="3319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8AC03E1-0F33-462E-8349-71C432CEE223}"/>
                </a:ext>
              </a:extLst>
            </p:cNvPr>
            <p:cNvSpPr txBox="1"/>
            <p:nvPr/>
          </p:nvSpPr>
          <p:spPr>
            <a:xfrm>
              <a:off x="4106472" y="5030438"/>
              <a:ext cx="1164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Time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[hour]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4819717-7470-468B-90F3-5DF5CCB82C4C}"/>
                </a:ext>
              </a:extLst>
            </p:cNvPr>
            <p:cNvSpPr txBox="1"/>
            <p:nvPr/>
          </p:nvSpPr>
          <p:spPr>
            <a:xfrm rot="16200000">
              <a:off x="1154686" y="3259722"/>
              <a:ext cx="146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Vacuum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[-</a:t>
              </a:r>
              <a:r>
                <a:rPr kumimoji="1" lang="en-US" altLang="ja-JP" sz="1600" dirty="0" err="1">
                  <a:solidFill>
                    <a:sysClr val="windowText" lastClr="000000"/>
                  </a:solidFill>
                </a:rPr>
                <a:t>Mpa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74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364-244E-48C9-9385-65543814ADC3}" type="slidenum">
              <a:rPr lang="en-US" altLang="ja-JP"/>
              <a:pPr/>
              <a:t>23</a:t>
            </a:fld>
            <a:endParaRPr lang="en-US" altLang="ja-JP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491" name="Group 227"/>
          <p:cNvGrpSpPr>
            <a:grpSpLocks/>
          </p:cNvGrpSpPr>
          <p:nvPr/>
        </p:nvGrpSpPr>
        <p:grpSpPr bwMode="auto">
          <a:xfrm>
            <a:off x="2973388" y="1711325"/>
            <a:ext cx="2111375" cy="2079625"/>
            <a:chOff x="340" y="482"/>
            <a:chExt cx="1905" cy="1905"/>
          </a:xfrm>
        </p:grpSpPr>
        <p:sp>
          <p:nvSpPr>
            <p:cNvPr id="11492" name="Line 228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3" name="Line 229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4" name="Rectangle 230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495" name="Group 231"/>
          <p:cNvGrpSpPr>
            <a:grpSpLocks/>
          </p:cNvGrpSpPr>
          <p:nvPr/>
        </p:nvGrpSpPr>
        <p:grpSpPr bwMode="auto">
          <a:xfrm>
            <a:off x="3408363" y="1955800"/>
            <a:ext cx="871537" cy="1406525"/>
            <a:chOff x="2608" y="1887"/>
            <a:chExt cx="636" cy="1044"/>
          </a:xfrm>
        </p:grpSpPr>
        <p:sp>
          <p:nvSpPr>
            <p:cNvPr id="11496" name="Oval 232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7" name="Oval 233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8" name="Oval 234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9" name="Oval 235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0" name="Oval 236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1" name="Oval 237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2" name="Oval 238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503" name="Group 239"/>
          <p:cNvGrpSpPr>
            <a:grpSpLocks/>
          </p:cNvGrpSpPr>
          <p:nvPr/>
        </p:nvGrpSpPr>
        <p:grpSpPr bwMode="auto">
          <a:xfrm>
            <a:off x="3841750" y="2200275"/>
            <a:ext cx="869950" cy="1408113"/>
            <a:chOff x="2608" y="1887"/>
            <a:chExt cx="636" cy="1044"/>
          </a:xfrm>
        </p:grpSpPr>
        <p:sp>
          <p:nvSpPr>
            <p:cNvPr id="11504" name="Oval 240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5" name="Oval 241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6" name="Oval 242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7" name="Oval 243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8" name="Oval 244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9" name="Oval 245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10" name="Oval 246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11" name="Line 247"/>
          <p:cNvSpPr>
            <a:spLocks noChangeShapeType="1"/>
          </p:cNvSpPr>
          <p:nvPr/>
        </p:nvSpPr>
        <p:spPr bwMode="auto">
          <a:xfrm>
            <a:off x="4003675" y="206216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2" name="Line 248"/>
          <p:cNvSpPr>
            <a:spLocks noChangeShapeType="1"/>
          </p:cNvSpPr>
          <p:nvPr/>
        </p:nvSpPr>
        <p:spPr bwMode="auto">
          <a:xfrm>
            <a:off x="4003675" y="206216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3" name="Line 249"/>
          <p:cNvSpPr>
            <a:spLocks noChangeShapeType="1"/>
          </p:cNvSpPr>
          <p:nvPr/>
        </p:nvSpPr>
        <p:spPr bwMode="auto">
          <a:xfrm>
            <a:off x="4003675" y="206216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4" name="Line 250"/>
          <p:cNvSpPr>
            <a:spLocks noChangeShapeType="1"/>
          </p:cNvSpPr>
          <p:nvPr/>
        </p:nvSpPr>
        <p:spPr bwMode="auto">
          <a:xfrm>
            <a:off x="4003675" y="206216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5" name="Line 251"/>
          <p:cNvSpPr>
            <a:spLocks noChangeShapeType="1"/>
          </p:cNvSpPr>
          <p:nvPr/>
        </p:nvSpPr>
        <p:spPr bwMode="auto">
          <a:xfrm flipH="1">
            <a:off x="3860800" y="206216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6" name="Line 252"/>
          <p:cNvSpPr>
            <a:spLocks noChangeShapeType="1"/>
          </p:cNvSpPr>
          <p:nvPr/>
        </p:nvSpPr>
        <p:spPr bwMode="auto">
          <a:xfrm>
            <a:off x="4003675" y="206216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1517" name="Group 253"/>
          <p:cNvGrpSpPr>
            <a:grpSpLocks/>
          </p:cNvGrpSpPr>
          <p:nvPr/>
        </p:nvGrpSpPr>
        <p:grpSpPr bwMode="auto">
          <a:xfrm>
            <a:off x="2974975" y="4292600"/>
            <a:ext cx="2111375" cy="2079625"/>
            <a:chOff x="340" y="482"/>
            <a:chExt cx="1905" cy="1905"/>
          </a:xfrm>
        </p:grpSpPr>
        <p:sp>
          <p:nvSpPr>
            <p:cNvPr id="11518" name="Line 254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9" name="Line 255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20" name="Rectangle 256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36" name="Line 272"/>
          <p:cNvSpPr>
            <a:spLocks noChangeShapeType="1"/>
          </p:cNvSpPr>
          <p:nvPr/>
        </p:nvSpPr>
        <p:spPr bwMode="auto">
          <a:xfrm>
            <a:off x="4016375" y="531971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7" name="Line 273"/>
          <p:cNvSpPr>
            <a:spLocks noChangeShapeType="1"/>
          </p:cNvSpPr>
          <p:nvPr/>
        </p:nvSpPr>
        <p:spPr bwMode="auto">
          <a:xfrm>
            <a:off x="4016375" y="531971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8" name="Line 274"/>
          <p:cNvSpPr>
            <a:spLocks noChangeShapeType="1"/>
          </p:cNvSpPr>
          <p:nvPr/>
        </p:nvSpPr>
        <p:spPr bwMode="auto">
          <a:xfrm>
            <a:off x="4016375" y="531971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9" name="Line 275"/>
          <p:cNvSpPr>
            <a:spLocks noChangeShapeType="1"/>
          </p:cNvSpPr>
          <p:nvPr/>
        </p:nvSpPr>
        <p:spPr bwMode="auto">
          <a:xfrm>
            <a:off x="4016375" y="531971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0" name="Line 276"/>
          <p:cNvSpPr>
            <a:spLocks noChangeShapeType="1"/>
          </p:cNvSpPr>
          <p:nvPr/>
        </p:nvSpPr>
        <p:spPr bwMode="auto">
          <a:xfrm flipH="1">
            <a:off x="3873500" y="531971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1" name="Line 277"/>
          <p:cNvSpPr>
            <a:spLocks noChangeShapeType="1"/>
          </p:cNvSpPr>
          <p:nvPr/>
        </p:nvSpPr>
        <p:spPr bwMode="auto">
          <a:xfrm>
            <a:off x="4016375" y="531971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1" name="Line 317"/>
          <p:cNvSpPr>
            <a:spLocks noChangeShapeType="1"/>
          </p:cNvSpPr>
          <p:nvPr/>
        </p:nvSpPr>
        <p:spPr bwMode="auto">
          <a:xfrm>
            <a:off x="4008438" y="208121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2" name="Line 318"/>
          <p:cNvSpPr>
            <a:spLocks noChangeShapeType="1"/>
          </p:cNvSpPr>
          <p:nvPr/>
        </p:nvSpPr>
        <p:spPr bwMode="auto">
          <a:xfrm>
            <a:off x="4008438" y="530066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grpSp>
        <p:nvGrpSpPr>
          <p:cNvPr id="11646" name="Group 382"/>
          <p:cNvGrpSpPr>
            <a:grpSpLocks/>
          </p:cNvGrpSpPr>
          <p:nvPr/>
        </p:nvGrpSpPr>
        <p:grpSpPr bwMode="auto">
          <a:xfrm>
            <a:off x="6142037" y="1700213"/>
            <a:ext cx="2203450" cy="4660900"/>
            <a:chOff x="240" y="1071"/>
            <a:chExt cx="1388" cy="2936"/>
          </a:xfrm>
        </p:grpSpPr>
        <p:grpSp>
          <p:nvGrpSpPr>
            <p:cNvPr id="11301" name="Group 37"/>
            <p:cNvGrpSpPr>
              <a:grpSpLocks/>
            </p:cNvGrpSpPr>
            <p:nvPr/>
          </p:nvGrpSpPr>
          <p:grpSpPr bwMode="auto">
            <a:xfrm>
              <a:off x="240" y="1071"/>
              <a:ext cx="1330" cy="1310"/>
              <a:chOff x="340" y="482"/>
              <a:chExt cx="1905" cy="1905"/>
            </a:xfrm>
          </p:grpSpPr>
          <p:sp>
            <p:nvSpPr>
              <p:cNvPr id="11302" name="Line 3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3" name="Line 3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4" name="Rectangle 4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09" name="Group 45"/>
            <p:cNvGrpSpPr>
              <a:grpSpLocks/>
            </p:cNvGrpSpPr>
            <p:nvPr/>
          </p:nvGrpSpPr>
          <p:grpSpPr bwMode="auto">
            <a:xfrm>
              <a:off x="514" y="1225"/>
              <a:ext cx="549" cy="886"/>
              <a:chOff x="2608" y="1887"/>
              <a:chExt cx="636" cy="1044"/>
            </a:xfrm>
          </p:grpSpPr>
          <p:sp>
            <p:nvSpPr>
              <p:cNvPr id="11310" name="Oval 46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1" name="Oval 47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2" name="Oval 48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3" name="Oval 49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4" name="Oval 50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5" name="Oval 51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6" name="Oval 52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17" name="Group 53"/>
            <p:cNvGrpSpPr>
              <a:grpSpLocks/>
            </p:cNvGrpSpPr>
            <p:nvPr/>
          </p:nvGrpSpPr>
          <p:grpSpPr bwMode="auto">
            <a:xfrm>
              <a:off x="787" y="1379"/>
              <a:ext cx="548" cy="887"/>
              <a:chOff x="2608" y="1887"/>
              <a:chExt cx="636" cy="1044"/>
            </a:xfrm>
          </p:grpSpPr>
          <p:sp>
            <p:nvSpPr>
              <p:cNvPr id="11318" name="Oval 54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9" name="Oval 55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0" name="Oval 56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1" name="Oval 57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2" name="Oval 58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3" name="Oval 59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4" name="Oval 60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326" name="Line 62"/>
            <p:cNvSpPr>
              <a:spLocks noChangeShapeType="1"/>
            </p:cNvSpPr>
            <p:nvPr/>
          </p:nvSpPr>
          <p:spPr bwMode="auto">
            <a:xfrm>
              <a:off x="605" y="2082"/>
              <a:ext cx="292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7" name="Line 63"/>
            <p:cNvSpPr>
              <a:spLocks noChangeShapeType="1"/>
            </p:cNvSpPr>
            <p:nvPr/>
          </p:nvSpPr>
          <p:spPr bwMode="auto">
            <a:xfrm>
              <a:off x="605" y="2082"/>
              <a:ext cx="726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8" name="Line 64"/>
            <p:cNvSpPr>
              <a:spLocks noChangeShapeType="1"/>
            </p:cNvSpPr>
            <p:nvPr/>
          </p:nvSpPr>
          <p:spPr bwMode="auto">
            <a:xfrm flipV="1">
              <a:off x="605" y="1856"/>
              <a:ext cx="363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9" name="Line 65"/>
            <p:cNvSpPr>
              <a:spLocks noChangeShapeType="1"/>
            </p:cNvSpPr>
            <p:nvPr/>
          </p:nvSpPr>
          <p:spPr bwMode="auto">
            <a:xfrm flipV="1">
              <a:off x="605" y="1765"/>
              <a:ext cx="499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31" name="Line 67"/>
            <p:cNvSpPr>
              <a:spLocks noChangeShapeType="1"/>
            </p:cNvSpPr>
            <p:nvPr/>
          </p:nvSpPr>
          <p:spPr bwMode="auto">
            <a:xfrm flipV="1">
              <a:off x="605" y="1393"/>
              <a:ext cx="198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99" name="Line 135"/>
            <p:cNvSpPr>
              <a:spLocks noChangeShapeType="1"/>
            </p:cNvSpPr>
            <p:nvPr/>
          </p:nvSpPr>
          <p:spPr bwMode="auto">
            <a:xfrm flipV="1">
              <a:off x="605" y="1433"/>
              <a:ext cx="546" cy="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400" name="Group 136"/>
            <p:cNvGrpSpPr>
              <a:grpSpLocks/>
            </p:cNvGrpSpPr>
            <p:nvPr/>
          </p:nvGrpSpPr>
          <p:grpSpPr bwMode="auto">
            <a:xfrm>
              <a:off x="241" y="2697"/>
              <a:ext cx="1330" cy="1310"/>
              <a:chOff x="340" y="482"/>
              <a:chExt cx="1905" cy="1905"/>
            </a:xfrm>
          </p:grpSpPr>
          <p:sp>
            <p:nvSpPr>
              <p:cNvPr id="11401" name="Line 13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2" name="Line 13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3" name="Rectangle 13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3" name="Line 319"/>
            <p:cNvSpPr>
              <a:spLocks noChangeShapeType="1"/>
            </p:cNvSpPr>
            <p:nvPr/>
          </p:nvSpPr>
          <p:spPr bwMode="auto">
            <a:xfrm flipV="1">
              <a:off x="605" y="1826"/>
              <a:ext cx="436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08" name="Group 344"/>
            <p:cNvGrpSpPr>
              <a:grpSpLocks/>
            </p:cNvGrpSpPr>
            <p:nvPr/>
          </p:nvGrpSpPr>
          <p:grpSpPr bwMode="auto">
            <a:xfrm>
              <a:off x="902" y="2674"/>
              <a:ext cx="726" cy="858"/>
              <a:chOff x="1152" y="2650"/>
              <a:chExt cx="726" cy="858"/>
            </a:xfrm>
          </p:grpSpPr>
          <p:sp>
            <p:nvSpPr>
              <p:cNvPr id="11601" name="Line 337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2" name="Line 338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3" name="Line 339"/>
              <p:cNvSpPr>
                <a:spLocks noChangeShapeType="1"/>
              </p:cNvSpPr>
              <p:nvPr/>
            </p:nvSpPr>
            <p:spPr bwMode="auto">
              <a:xfrm flipV="1">
                <a:off x="1152" y="3113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4" name="Line 340"/>
              <p:cNvSpPr>
                <a:spLocks noChangeShapeType="1"/>
              </p:cNvSpPr>
              <p:nvPr/>
            </p:nvSpPr>
            <p:spPr bwMode="auto">
              <a:xfrm flipV="1">
                <a:off x="1152" y="3022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5" name="Line 341"/>
              <p:cNvSpPr>
                <a:spLocks noChangeShapeType="1"/>
              </p:cNvSpPr>
              <p:nvPr/>
            </p:nvSpPr>
            <p:spPr bwMode="auto">
              <a:xfrm flipV="1">
                <a:off x="1152" y="2650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6" name="Line 342"/>
              <p:cNvSpPr>
                <a:spLocks noChangeShapeType="1"/>
              </p:cNvSpPr>
              <p:nvPr/>
            </p:nvSpPr>
            <p:spPr bwMode="auto">
              <a:xfrm flipV="1">
                <a:off x="1152" y="2690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7" name="Line 343"/>
              <p:cNvSpPr>
                <a:spLocks noChangeShapeType="1"/>
              </p:cNvSpPr>
              <p:nvPr/>
            </p:nvSpPr>
            <p:spPr bwMode="auto">
              <a:xfrm flipV="1">
                <a:off x="1152" y="3083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11641" name="Oval 377"/>
            <p:cNvSpPr>
              <a:spLocks noChangeArrowheads="1"/>
            </p:cNvSpPr>
            <p:nvPr/>
          </p:nvSpPr>
          <p:spPr bwMode="auto">
            <a:xfrm>
              <a:off x="1066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2" name="Oval 378"/>
          <p:cNvSpPr>
            <a:spLocks noChangeArrowheads="1"/>
          </p:cNvSpPr>
          <p:nvPr/>
        </p:nvSpPr>
        <p:spPr bwMode="auto">
          <a:xfrm>
            <a:off x="4284663" y="5373688"/>
            <a:ext cx="358775" cy="36036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1645" name="Group 381"/>
          <p:cNvGrpSpPr>
            <a:grpSpLocks/>
          </p:cNvGrpSpPr>
          <p:nvPr/>
        </p:nvGrpSpPr>
        <p:grpSpPr bwMode="auto">
          <a:xfrm>
            <a:off x="236538" y="1700213"/>
            <a:ext cx="2279650" cy="5207000"/>
            <a:chOff x="3506" y="1085"/>
            <a:chExt cx="1436" cy="3280"/>
          </a:xfrm>
        </p:grpSpPr>
        <p:grpSp>
          <p:nvGrpSpPr>
            <p:cNvPr id="11544" name="Group 280"/>
            <p:cNvGrpSpPr>
              <a:grpSpLocks/>
            </p:cNvGrpSpPr>
            <p:nvPr/>
          </p:nvGrpSpPr>
          <p:grpSpPr bwMode="auto">
            <a:xfrm>
              <a:off x="3506" y="1085"/>
              <a:ext cx="1330" cy="1310"/>
              <a:chOff x="340" y="482"/>
              <a:chExt cx="1905" cy="1905"/>
            </a:xfrm>
          </p:grpSpPr>
          <p:sp>
            <p:nvSpPr>
              <p:cNvPr id="11545" name="Line 281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6" name="Line 282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7" name="Rectangle 283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48" name="Group 284"/>
            <p:cNvGrpSpPr>
              <a:grpSpLocks/>
            </p:cNvGrpSpPr>
            <p:nvPr/>
          </p:nvGrpSpPr>
          <p:grpSpPr bwMode="auto">
            <a:xfrm>
              <a:off x="3780" y="1239"/>
              <a:ext cx="549" cy="886"/>
              <a:chOff x="2608" y="1887"/>
              <a:chExt cx="636" cy="1044"/>
            </a:xfrm>
          </p:grpSpPr>
          <p:sp>
            <p:nvSpPr>
              <p:cNvPr id="11549" name="Oval 285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0" name="Oval 286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1" name="Oval 287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2" name="Oval 288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3" name="Oval 289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4" name="Oval 290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5" name="Oval 291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56" name="Group 292"/>
            <p:cNvGrpSpPr>
              <a:grpSpLocks/>
            </p:cNvGrpSpPr>
            <p:nvPr/>
          </p:nvGrpSpPr>
          <p:grpSpPr bwMode="auto">
            <a:xfrm>
              <a:off x="4053" y="1393"/>
              <a:ext cx="548" cy="887"/>
              <a:chOff x="2608" y="1887"/>
              <a:chExt cx="636" cy="1044"/>
            </a:xfrm>
          </p:grpSpPr>
          <p:sp>
            <p:nvSpPr>
              <p:cNvPr id="11557" name="Oval 293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8" name="Oval 294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9" name="Oval 295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0" name="Oval 296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1" name="Oval 297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2" name="Oval 298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3" name="Oval 299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64" name="Line 300"/>
            <p:cNvSpPr>
              <a:spLocks noChangeShapeType="1"/>
            </p:cNvSpPr>
            <p:nvPr/>
          </p:nvSpPr>
          <p:spPr bwMode="auto">
            <a:xfrm>
              <a:off x="3794" y="1261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5" name="Line 301"/>
            <p:cNvSpPr>
              <a:spLocks noChangeShapeType="1"/>
            </p:cNvSpPr>
            <p:nvPr/>
          </p:nvSpPr>
          <p:spPr bwMode="auto">
            <a:xfrm>
              <a:off x="3794" y="1261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6" name="Line 302"/>
            <p:cNvSpPr>
              <a:spLocks noChangeShapeType="1"/>
            </p:cNvSpPr>
            <p:nvPr/>
          </p:nvSpPr>
          <p:spPr bwMode="auto">
            <a:xfrm>
              <a:off x="3794" y="1261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7" name="Line 303"/>
            <p:cNvSpPr>
              <a:spLocks noChangeShapeType="1"/>
            </p:cNvSpPr>
            <p:nvPr/>
          </p:nvSpPr>
          <p:spPr bwMode="auto">
            <a:xfrm>
              <a:off x="3794" y="1261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8" name="Line 304"/>
            <p:cNvSpPr>
              <a:spLocks noChangeShapeType="1"/>
            </p:cNvSpPr>
            <p:nvPr/>
          </p:nvSpPr>
          <p:spPr bwMode="auto">
            <a:xfrm>
              <a:off x="3794" y="1261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9" name="Line 305"/>
            <p:cNvSpPr>
              <a:spLocks noChangeShapeType="1"/>
            </p:cNvSpPr>
            <p:nvPr/>
          </p:nvSpPr>
          <p:spPr bwMode="auto">
            <a:xfrm>
              <a:off x="3794" y="1261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70" name="Group 306"/>
            <p:cNvGrpSpPr>
              <a:grpSpLocks/>
            </p:cNvGrpSpPr>
            <p:nvPr/>
          </p:nvGrpSpPr>
          <p:grpSpPr bwMode="auto">
            <a:xfrm>
              <a:off x="3507" y="2711"/>
              <a:ext cx="1330" cy="1310"/>
              <a:chOff x="340" y="482"/>
              <a:chExt cx="1905" cy="1905"/>
            </a:xfrm>
          </p:grpSpPr>
          <p:sp>
            <p:nvSpPr>
              <p:cNvPr id="11571" name="Line 30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2" name="Line 30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3" name="Rectangle 30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0" name="Line 316"/>
            <p:cNvSpPr>
              <a:spLocks noChangeShapeType="1"/>
            </p:cNvSpPr>
            <p:nvPr/>
          </p:nvSpPr>
          <p:spPr bwMode="auto">
            <a:xfrm>
              <a:off x="3794" y="1261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5" name="Line 361"/>
            <p:cNvSpPr>
              <a:spLocks noChangeShapeType="1"/>
            </p:cNvSpPr>
            <p:nvPr/>
          </p:nvSpPr>
          <p:spPr bwMode="auto">
            <a:xfrm>
              <a:off x="4170" y="3368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6" name="Line 362"/>
            <p:cNvSpPr>
              <a:spLocks noChangeShapeType="1"/>
            </p:cNvSpPr>
            <p:nvPr/>
          </p:nvSpPr>
          <p:spPr bwMode="auto">
            <a:xfrm>
              <a:off x="4170" y="3368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7" name="Line 363"/>
            <p:cNvSpPr>
              <a:spLocks noChangeShapeType="1"/>
            </p:cNvSpPr>
            <p:nvPr/>
          </p:nvSpPr>
          <p:spPr bwMode="auto">
            <a:xfrm>
              <a:off x="4170" y="3368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8" name="Line 364"/>
            <p:cNvSpPr>
              <a:spLocks noChangeShapeType="1"/>
            </p:cNvSpPr>
            <p:nvPr/>
          </p:nvSpPr>
          <p:spPr bwMode="auto">
            <a:xfrm>
              <a:off x="4170" y="3368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9" name="Line 365"/>
            <p:cNvSpPr>
              <a:spLocks noChangeShapeType="1"/>
            </p:cNvSpPr>
            <p:nvPr/>
          </p:nvSpPr>
          <p:spPr bwMode="auto">
            <a:xfrm>
              <a:off x="4170" y="3368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0" name="Line 366"/>
            <p:cNvSpPr>
              <a:spLocks noChangeShapeType="1"/>
            </p:cNvSpPr>
            <p:nvPr/>
          </p:nvSpPr>
          <p:spPr bwMode="auto">
            <a:xfrm>
              <a:off x="4170" y="3368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1" name="Line 367"/>
            <p:cNvSpPr>
              <a:spLocks noChangeShapeType="1"/>
            </p:cNvSpPr>
            <p:nvPr/>
          </p:nvSpPr>
          <p:spPr bwMode="auto">
            <a:xfrm>
              <a:off x="4170" y="3368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43" name="Oval 379"/>
            <p:cNvSpPr>
              <a:spLocks noChangeArrowheads="1"/>
            </p:cNvSpPr>
            <p:nvPr/>
          </p:nvSpPr>
          <p:spPr bwMode="auto">
            <a:xfrm>
              <a:off x="4332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47" name="Text Box 383"/>
          <p:cNvSpPr txBox="1">
            <a:spLocks noChangeArrowheads="1"/>
          </p:cNvSpPr>
          <p:nvPr/>
        </p:nvSpPr>
        <p:spPr bwMode="auto">
          <a:xfrm>
            <a:off x="5319713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6362" y="3820121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両者をまず適当に同じ座標系に載せ、</a:t>
            </a:r>
            <a:endParaRPr lang="en-US" altLang="ja-JP" dirty="0"/>
          </a:p>
          <a:p>
            <a:r>
              <a:rPr kumimoji="1" lang="ja-JP" altLang="en-US" dirty="0"/>
              <a:t>全ての組み合わせ</a:t>
            </a:r>
            <a:r>
              <a:rPr lang="ja-JP" altLang="en-US" dirty="0"/>
              <a:t>で矢印をひき、</a:t>
            </a:r>
            <a:endParaRPr lang="en-US" altLang="ja-JP" dirty="0"/>
          </a:p>
          <a:p>
            <a:r>
              <a:rPr kumimoji="1" lang="ja-JP" altLang="en-US" dirty="0"/>
              <a:t>原点を合わせ、二次元平面に累積していく。</a:t>
            </a: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5227909" y="5915971"/>
            <a:ext cx="26019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二次元ヒストグラムの</a:t>
            </a:r>
            <a:endParaRPr lang="en-US" altLang="ja-JP" dirty="0"/>
          </a:p>
          <a:p>
            <a:r>
              <a:rPr kumimoji="1" lang="ja-JP" altLang="en-US" dirty="0"/>
              <a:t>ピーク検出処理に帰着。</a:t>
            </a:r>
          </a:p>
        </p:txBody>
      </p:sp>
    </p:spTree>
    <p:extLst>
      <p:ext uri="{BB962C8B-B14F-4D97-AF65-F5344CB8AC3E}">
        <p14:creationId xmlns:p14="http://schemas.microsoft.com/office/powerpoint/2010/main" val="60635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DAB27C3-8D77-4D3F-98B5-5C191AB16479}"/>
              </a:ext>
            </a:extLst>
          </p:cNvPr>
          <p:cNvGrpSpPr/>
          <p:nvPr/>
        </p:nvGrpSpPr>
        <p:grpSpPr>
          <a:xfrm>
            <a:off x="236538" y="1700213"/>
            <a:ext cx="8108949" cy="5207000"/>
            <a:chOff x="236538" y="1700213"/>
            <a:chExt cx="8108949" cy="5207000"/>
          </a:xfrm>
        </p:grpSpPr>
        <p:grpSp>
          <p:nvGrpSpPr>
            <p:cNvPr id="11491" name="Group 227"/>
            <p:cNvGrpSpPr>
              <a:grpSpLocks/>
            </p:cNvGrpSpPr>
            <p:nvPr/>
          </p:nvGrpSpPr>
          <p:grpSpPr bwMode="auto">
            <a:xfrm>
              <a:off x="2973388" y="1711325"/>
              <a:ext cx="2111375" cy="2079625"/>
              <a:chOff x="340" y="482"/>
              <a:chExt cx="1905" cy="1905"/>
            </a:xfrm>
          </p:grpSpPr>
          <p:sp>
            <p:nvSpPr>
              <p:cNvPr id="11492" name="Line 22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93" name="Line 22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94" name="Rectangle 23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495" name="Group 231"/>
            <p:cNvGrpSpPr>
              <a:grpSpLocks/>
            </p:cNvGrpSpPr>
            <p:nvPr/>
          </p:nvGrpSpPr>
          <p:grpSpPr bwMode="auto">
            <a:xfrm>
              <a:off x="3408363" y="1955800"/>
              <a:ext cx="871537" cy="1406525"/>
              <a:chOff x="2608" y="1887"/>
              <a:chExt cx="636" cy="1044"/>
            </a:xfrm>
          </p:grpSpPr>
          <p:sp>
            <p:nvSpPr>
              <p:cNvPr id="11496" name="Oval 232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7" name="Oval 233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8" name="Oval 234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9" name="Oval 235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0" name="Oval 236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1" name="Oval 237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2" name="Oval 238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03" name="Group 239"/>
            <p:cNvGrpSpPr>
              <a:grpSpLocks/>
            </p:cNvGrpSpPr>
            <p:nvPr/>
          </p:nvGrpSpPr>
          <p:grpSpPr bwMode="auto">
            <a:xfrm>
              <a:off x="3841750" y="2200275"/>
              <a:ext cx="869950" cy="1408113"/>
              <a:chOff x="2608" y="1887"/>
              <a:chExt cx="636" cy="1044"/>
            </a:xfrm>
          </p:grpSpPr>
          <p:sp>
            <p:nvSpPr>
              <p:cNvPr id="11504" name="Oval 24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5" name="Oval 24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6" name="Oval 24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7" name="Oval 24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8" name="Oval 24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9" name="Oval 24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10" name="Oval 24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11" name="Line 247"/>
            <p:cNvSpPr>
              <a:spLocks noChangeShapeType="1"/>
            </p:cNvSpPr>
            <p:nvPr/>
          </p:nvSpPr>
          <p:spPr bwMode="auto">
            <a:xfrm>
              <a:off x="4003675" y="2062163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2" name="Line 248"/>
            <p:cNvSpPr>
              <a:spLocks noChangeShapeType="1"/>
            </p:cNvSpPr>
            <p:nvPr/>
          </p:nvSpPr>
          <p:spPr bwMode="auto">
            <a:xfrm>
              <a:off x="4003675" y="2062163"/>
              <a:ext cx="649288" cy="1366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3" name="Line 249"/>
            <p:cNvSpPr>
              <a:spLocks noChangeShapeType="1"/>
            </p:cNvSpPr>
            <p:nvPr/>
          </p:nvSpPr>
          <p:spPr bwMode="auto">
            <a:xfrm>
              <a:off x="4003675" y="2062163"/>
              <a:ext cx="144463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4" name="Line 250"/>
            <p:cNvSpPr>
              <a:spLocks noChangeShapeType="1"/>
            </p:cNvSpPr>
            <p:nvPr/>
          </p:nvSpPr>
          <p:spPr bwMode="auto">
            <a:xfrm>
              <a:off x="4003675" y="2062163"/>
              <a:ext cx="288925" cy="792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5" name="Line 251"/>
            <p:cNvSpPr>
              <a:spLocks noChangeShapeType="1"/>
            </p:cNvSpPr>
            <p:nvPr/>
          </p:nvSpPr>
          <p:spPr bwMode="auto">
            <a:xfrm flipH="1">
              <a:off x="3860800" y="2062163"/>
              <a:ext cx="142875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6" name="Line 252"/>
            <p:cNvSpPr>
              <a:spLocks noChangeShapeType="1"/>
            </p:cNvSpPr>
            <p:nvPr/>
          </p:nvSpPr>
          <p:spPr bwMode="auto">
            <a:xfrm>
              <a:off x="4003675" y="2062163"/>
              <a:ext cx="433388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17" name="Group 253"/>
            <p:cNvGrpSpPr>
              <a:grpSpLocks/>
            </p:cNvGrpSpPr>
            <p:nvPr/>
          </p:nvGrpSpPr>
          <p:grpSpPr bwMode="auto">
            <a:xfrm>
              <a:off x="2974975" y="4292600"/>
              <a:ext cx="2111375" cy="2079625"/>
              <a:chOff x="340" y="482"/>
              <a:chExt cx="1905" cy="1905"/>
            </a:xfrm>
          </p:grpSpPr>
          <p:sp>
            <p:nvSpPr>
              <p:cNvPr id="11518" name="Line 254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19" name="Line 255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20" name="Rectangle 256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36" name="Line 272"/>
            <p:cNvSpPr>
              <a:spLocks noChangeShapeType="1"/>
            </p:cNvSpPr>
            <p:nvPr/>
          </p:nvSpPr>
          <p:spPr bwMode="auto">
            <a:xfrm>
              <a:off x="4016375" y="5319713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7" name="Line 273"/>
            <p:cNvSpPr>
              <a:spLocks noChangeShapeType="1"/>
            </p:cNvSpPr>
            <p:nvPr/>
          </p:nvSpPr>
          <p:spPr bwMode="auto">
            <a:xfrm>
              <a:off x="4016375" y="5319713"/>
              <a:ext cx="649288" cy="1366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8" name="Line 274"/>
            <p:cNvSpPr>
              <a:spLocks noChangeShapeType="1"/>
            </p:cNvSpPr>
            <p:nvPr/>
          </p:nvSpPr>
          <p:spPr bwMode="auto">
            <a:xfrm>
              <a:off x="4016375" y="5319713"/>
              <a:ext cx="144463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9" name="Line 275"/>
            <p:cNvSpPr>
              <a:spLocks noChangeShapeType="1"/>
            </p:cNvSpPr>
            <p:nvPr/>
          </p:nvSpPr>
          <p:spPr bwMode="auto">
            <a:xfrm>
              <a:off x="4016375" y="5319713"/>
              <a:ext cx="288925" cy="792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40" name="Line 276"/>
            <p:cNvSpPr>
              <a:spLocks noChangeShapeType="1"/>
            </p:cNvSpPr>
            <p:nvPr/>
          </p:nvSpPr>
          <p:spPr bwMode="auto">
            <a:xfrm flipH="1">
              <a:off x="3873500" y="5319713"/>
              <a:ext cx="142875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41" name="Line 277"/>
            <p:cNvSpPr>
              <a:spLocks noChangeShapeType="1"/>
            </p:cNvSpPr>
            <p:nvPr/>
          </p:nvSpPr>
          <p:spPr bwMode="auto">
            <a:xfrm>
              <a:off x="4016375" y="5319713"/>
              <a:ext cx="433388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81" name="Line 317"/>
            <p:cNvSpPr>
              <a:spLocks noChangeShapeType="1"/>
            </p:cNvSpPr>
            <p:nvPr/>
          </p:nvSpPr>
          <p:spPr bwMode="auto">
            <a:xfrm>
              <a:off x="4008438" y="2081213"/>
              <a:ext cx="215900" cy="865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82" name="Line 318"/>
            <p:cNvSpPr>
              <a:spLocks noChangeShapeType="1"/>
            </p:cNvSpPr>
            <p:nvPr/>
          </p:nvSpPr>
          <p:spPr bwMode="auto">
            <a:xfrm>
              <a:off x="4008438" y="5300663"/>
              <a:ext cx="215900" cy="865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46" name="Group 382"/>
            <p:cNvGrpSpPr>
              <a:grpSpLocks/>
            </p:cNvGrpSpPr>
            <p:nvPr/>
          </p:nvGrpSpPr>
          <p:grpSpPr bwMode="auto">
            <a:xfrm>
              <a:off x="6142037" y="1700213"/>
              <a:ext cx="2203450" cy="4660900"/>
              <a:chOff x="240" y="1071"/>
              <a:chExt cx="1388" cy="2936"/>
            </a:xfrm>
          </p:grpSpPr>
          <p:grpSp>
            <p:nvGrpSpPr>
              <p:cNvPr id="11301" name="Group 37"/>
              <p:cNvGrpSpPr>
                <a:grpSpLocks/>
              </p:cNvGrpSpPr>
              <p:nvPr/>
            </p:nvGrpSpPr>
            <p:grpSpPr bwMode="auto">
              <a:xfrm>
                <a:off x="240" y="1071"/>
                <a:ext cx="1330" cy="1310"/>
                <a:chOff x="340" y="482"/>
                <a:chExt cx="1905" cy="1905"/>
              </a:xfrm>
            </p:grpSpPr>
            <p:sp>
              <p:nvSpPr>
                <p:cNvPr id="11302" name="Line 38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303" name="Line 39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304" name="Rectangle 40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309" name="Group 45"/>
              <p:cNvGrpSpPr>
                <a:grpSpLocks/>
              </p:cNvGrpSpPr>
              <p:nvPr/>
            </p:nvGrpSpPr>
            <p:grpSpPr bwMode="auto">
              <a:xfrm>
                <a:off x="514" y="1225"/>
                <a:ext cx="549" cy="886"/>
                <a:chOff x="2608" y="1887"/>
                <a:chExt cx="636" cy="1044"/>
              </a:xfrm>
            </p:grpSpPr>
            <p:sp>
              <p:nvSpPr>
                <p:cNvPr id="11310" name="Oval 46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1" name="Oval 47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2" name="Oval 48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3" name="Oval 49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4" name="Oval 50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5" name="Oval 51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6" name="Oval 52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317" name="Group 53"/>
              <p:cNvGrpSpPr>
                <a:grpSpLocks/>
              </p:cNvGrpSpPr>
              <p:nvPr/>
            </p:nvGrpSpPr>
            <p:grpSpPr bwMode="auto">
              <a:xfrm>
                <a:off x="787" y="1379"/>
                <a:ext cx="548" cy="887"/>
                <a:chOff x="2608" y="1887"/>
                <a:chExt cx="636" cy="1044"/>
              </a:xfrm>
            </p:grpSpPr>
            <p:sp>
              <p:nvSpPr>
                <p:cNvPr id="11318" name="Oval 54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9" name="Oval 55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0" name="Oval 56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1" name="Oval 57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2" name="Oval 58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3" name="Oval 59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4" name="Oval 60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326" name="Line 62"/>
              <p:cNvSpPr>
                <a:spLocks noChangeShapeType="1"/>
              </p:cNvSpPr>
              <p:nvPr/>
            </p:nvSpPr>
            <p:spPr bwMode="auto">
              <a:xfrm>
                <a:off x="605" y="2082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7" name="Line 63"/>
              <p:cNvSpPr>
                <a:spLocks noChangeShapeType="1"/>
              </p:cNvSpPr>
              <p:nvPr/>
            </p:nvSpPr>
            <p:spPr bwMode="auto">
              <a:xfrm>
                <a:off x="605" y="2082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8" name="Line 64"/>
              <p:cNvSpPr>
                <a:spLocks noChangeShapeType="1"/>
              </p:cNvSpPr>
              <p:nvPr/>
            </p:nvSpPr>
            <p:spPr bwMode="auto">
              <a:xfrm flipV="1">
                <a:off x="605" y="1856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9" name="Line 65"/>
              <p:cNvSpPr>
                <a:spLocks noChangeShapeType="1"/>
              </p:cNvSpPr>
              <p:nvPr/>
            </p:nvSpPr>
            <p:spPr bwMode="auto">
              <a:xfrm flipV="1">
                <a:off x="605" y="1765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31" name="Line 67"/>
              <p:cNvSpPr>
                <a:spLocks noChangeShapeType="1"/>
              </p:cNvSpPr>
              <p:nvPr/>
            </p:nvSpPr>
            <p:spPr bwMode="auto">
              <a:xfrm flipV="1">
                <a:off x="605" y="1393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99" name="Line 135"/>
              <p:cNvSpPr>
                <a:spLocks noChangeShapeType="1"/>
              </p:cNvSpPr>
              <p:nvPr/>
            </p:nvSpPr>
            <p:spPr bwMode="auto">
              <a:xfrm flipV="1">
                <a:off x="605" y="1433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400" name="Group 136"/>
              <p:cNvGrpSpPr>
                <a:grpSpLocks/>
              </p:cNvGrpSpPr>
              <p:nvPr/>
            </p:nvGrpSpPr>
            <p:grpSpPr bwMode="auto">
              <a:xfrm>
                <a:off x="241" y="2697"/>
                <a:ext cx="1330" cy="1310"/>
                <a:chOff x="340" y="482"/>
                <a:chExt cx="1905" cy="1905"/>
              </a:xfrm>
            </p:grpSpPr>
            <p:sp>
              <p:nvSpPr>
                <p:cNvPr id="11401" name="Line 137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402" name="Line 138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403" name="Rectangle 139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83" name="Line 319"/>
              <p:cNvSpPr>
                <a:spLocks noChangeShapeType="1"/>
              </p:cNvSpPr>
              <p:nvPr/>
            </p:nvSpPr>
            <p:spPr bwMode="auto">
              <a:xfrm flipV="1">
                <a:off x="605" y="1826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608" name="Group 344"/>
              <p:cNvGrpSpPr>
                <a:grpSpLocks/>
              </p:cNvGrpSpPr>
              <p:nvPr/>
            </p:nvGrpSpPr>
            <p:grpSpPr bwMode="auto">
              <a:xfrm>
                <a:off x="902" y="2674"/>
                <a:ext cx="726" cy="858"/>
                <a:chOff x="1152" y="2650"/>
                <a:chExt cx="726" cy="858"/>
              </a:xfrm>
            </p:grpSpPr>
            <p:sp>
              <p:nvSpPr>
                <p:cNvPr id="11601" name="Line 337"/>
                <p:cNvSpPr>
                  <a:spLocks noChangeShapeType="1"/>
                </p:cNvSpPr>
                <p:nvPr/>
              </p:nvSpPr>
              <p:spPr bwMode="auto">
                <a:xfrm>
                  <a:off x="1152" y="3339"/>
                  <a:ext cx="292" cy="1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2" name="Line 338"/>
                <p:cNvSpPr>
                  <a:spLocks noChangeShapeType="1"/>
                </p:cNvSpPr>
                <p:nvPr/>
              </p:nvSpPr>
              <p:spPr bwMode="auto">
                <a:xfrm>
                  <a:off x="1152" y="3339"/>
                  <a:ext cx="726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3" name="Line 339"/>
                <p:cNvSpPr>
                  <a:spLocks noChangeShapeType="1"/>
                </p:cNvSpPr>
                <p:nvPr/>
              </p:nvSpPr>
              <p:spPr bwMode="auto">
                <a:xfrm flipV="1">
                  <a:off x="1152" y="3113"/>
                  <a:ext cx="363" cy="2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4" name="Line 340"/>
                <p:cNvSpPr>
                  <a:spLocks noChangeShapeType="1"/>
                </p:cNvSpPr>
                <p:nvPr/>
              </p:nvSpPr>
              <p:spPr bwMode="auto">
                <a:xfrm flipV="1">
                  <a:off x="1152" y="3022"/>
                  <a:ext cx="499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5" name="Line 341"/>
                <p:cNvSpPr>
                  <a:spLocks noChangeShapeType="1"/>
                </p:cNvSpPr>
                <p:nvPr/>
              </p:nvSpPr>
              <p:spPr bwMode="auto">
                <a:xfrm flipV="1">
                  <a:off x="1152" y="2650"/>
                  <a:ext cx="198" cy="6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6" name="Line 342"/>
                <p:cNvSpPr>
                  <a:spLocks noChangeShapeType="1"/>
                </p:cNvSpPr>
                <p:nvPr/>
              </p:nvSpPr>
              <p:spPr bwMode="auto">
                <a:xfrm flipV="1">
                  <a:off x="1152" y="2690"/>
                  <a:ext cx="546" cy="6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7" name="Line 343"/>
                <p:cNvSpPr>
                  <a:spLocks noChangeShapeType="1"/>
                </p:cNvSpPr>
                <p:nvPr/>
              </p:nvSpPr>
              <p:spPr bwMode="auto">
                <a:xfrm flipV="1">
                  <a:off x="1152" y="3083"/>
                  <a:ext cx="436" cy="2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</p:grpSp>
          <p:sp>
            <p:nvSpPr>
              <p:cNvPr id="11641" name="Oval 377"/>
              <p:cNvSpPr>
                <a:spLocks noChangeArrowheads="1"/>
              </p:cNvSpPr>
              <p:nvPr/>
            </p:nvSpPr>
            <p:spPr bwMode="auto">
              <a:xfrm>
                <a:off x="1066" y="3430"/>
                <a:ext cx="226" cy="2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642" name="Oval 378"/>
            <p:cNvSpPr>
              <a:spLocks noChangeArrowheads="1"/>
            </p:cNvSpPr>
            <p:nvPr/>
          </p:nvSpPr>
          <p:spPr bwMode="auto">
            <a:xfrm>
              <a:off x="4284663" y="5373688"/>
              <a:ext cx="358775" cy="36036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grpSp>
          <p:nvGrpSpPr>
            <p:cNvPr id="11645" name="Group 381"/>
            <p:cNvGrpSpPr>
              <a:grpSpLocks/>
            </p:cNvGrpSpPr>
            <p:nvPr/>
          </p:nvGrpSpPr>
          <p:grpSpPr bwMode="auto">
            <a:xfrm>
              <a:off x="236538" y="1700213"/>
              <a:ext cx="2279650" cy="5207000"/>
              <a:chOff x="3506" y="1085"/>
              <a:chExt cx="1436" cy="3280"/>
            </a:xfrm>
          </p:grpSpPr>
          <p:grpSp>
            <p:nvGrpSpPr>
              <p:cNvPr id="11544" name="Group 280"/>
              <p:cNvGrpSpPr>
                <a:grpSpLocks/>
              </p:cNvGrpSpPr>
              <p:nvPr/>
            </p:nvGrpSpPr>
            <p:grpSpPr bwMode="auto">
              <a:xfrm>
                <a:off x="3506" y="1085"/>
                <a:ext cx="1330" cy="1310"/>
                <a:chOff x="340" y="482"/>
                <a:chExt cx="1905" cy="1905"/>
              </a:xfrm>
            </p:grpSpPr>
            <p:sp>
              <p:nvSpPr>
                <p:cNvPr id="11545" name="Line 281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46" name="Line 282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47" name="Rectangle 283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548" name="Group 284"/>
              <p:cNvGrpSpPr>
                <a:grpSpLocks/>
              </p:cNvGrpSpPr>
              <p:nvPr/>
            </p:nvGrpSpPr>
            <p:grpSpPr bwMode="auto">
              <a:xfrm>
                <a:off x="3780" y="1239"/>
                <a:ext cx="549" cy="886"/>
                <a:chOff x="2608" y="1887"/>
                <a:chExt cx="636" cy="1044"/>
              </a:xfrm>
            </p:grpSpPr>
            <p:sp>
              <p:nvSpPr>
                <p:cNvPr id="11549" name="Oval 285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0" name="Oval 286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1" name="Oval 287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2" name="Oval 288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3" name="Oval 289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4" name="Oval 290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5" name="Oval 291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556" name="Group 292"/>
              <p:cNvGrpSpPr>
                <a:grpSpLocks/>
              </p:cNvGrpSpPr>
              <p:nvPr/>
            </p:nvGrpSpPr>
            <p:grpSpPr bwMode="auto">
              <a:xfrm>
                <a:off x="4053" y="1393"/>
                <a:ext cx="548" cy="887"/>
                <a:chOff x="2608" y="1887"/>
                <a:chExt cx="636" cy="1044"/>
              </a:xfrm>
            </p:grpSpPr>
            <p:sp>
              <p:nvSpPr>
                <p:cNvPr id="11557" name="Oval 293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8" name="Oval 294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9" name="Oval 295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0" name="Oval 296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1" name="Oval 297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2" name="Oval 298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3" name="Oval 299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64" name="Line 300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363" cy="99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5" name="Line 301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772" cy="9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6" name="Line 302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454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7" name="Line 303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545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8" name="Line 304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272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9" name="Line 305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63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570" name="Group 306"/>
              <p:cNvGrpSpPr>
                <a:grpSpLocks/>
              </p:cNvGrpSpPr>
              <p:nvPr/>
            </p:nvGrpSpPr>
            <p:grpSpPr bwMode="auto">
              <a:xfrm>
                <a:off x="3507" y="2711"/>
                <a:ext cx="1330" cy="1310"/>
                <a:chOff x="340" y="482"/>
                <a:chExt cx="1905" cy="1905"/>
              </a:xfrm>
            </p:grpSpPr>
            <p:sp>
              <p:nvSpPr>
                <p:cNvPr id="11571" name="Line 307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72" name="Line 308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73" name="Rectangle 309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80" name="Line 316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499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5" name="Line 361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363" cy="99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6" name="Line 362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772" cy="9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7" name="Line 363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454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8" name="Line 364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545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9" name="Line 365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272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30" name="Line 366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63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31" name="Line 367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499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43" name="Oval 379"/>
              <p:cNvSpPr>
                <a:spLocks noChangeArrowheads="1"/>
              </p:cNvSpPr>
              <p:nvPr/>
            </p:nvSpPr>
            <p:spPr bwMode="auto">
              <a:xfrm>
                <a:off x="4332" y="3430"/>
                <a:ext cx="226" cy="2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647" name="Text Box 383"/>
            <p:cNvSpPr txBox="1">
              <a:spLocks noChangeArrowheads="1"/>
            </p:cNvSpPr>
            <p:nvPr/>
          </p:nvSpPr>
          <p:spPr bwMode="auto">
            <a:xfrm>
              <a:off x="5319713" y="3789363"/>
              <a:ext cx="476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/>
                <a:t>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486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E0BBC-642A-4E53-8C4D-A45FCE2E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0" y="1404655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0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C820A-7C0E-41B7-8CD3-4E172E272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5" r="3044"/>
          <a:stretch/>
        </p:blipFill>
        <p:spPr>
          <a:xfrm>
            <a:off x="1525656" y="768598"/>
            <a:ext cx="6092688" cy="51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6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A7920D9-5363-4CAC-9F54-BC4D40E264C4}"/>
              </a:ext>
            </a:extLst>
          </p:cNvPr>
          <p:cNvGrpSpPr/>
          <p:nvPr/>
        </p:nvGrpSpPr>
        <p:grpSpPr>
          <a:xfrm>
            <a:off x="4277470" y="3346320"/>
            <a:ext cx="4624792" cy="2749534"/>
            <a:chOff x="4277470" y="3346320"/>
            <a:chExt cx="4624792" cy="274953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980316E-7613-42A0-AEB9-ADD2DA09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7470" y="3346320"/>
              <a:ext cx="4584589" cy="2749534"/>
            </a:xfrm>
            <a:prstGeom prst="rect">
              <a:avLst/>
            </a:prstGeom>
          </p:spPr>
        </p:pic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D5DFFD3E-068A-43DC-ADCA-57A068D3A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5649349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9EC5E6A8-872E-4F55-B717-AB8D70B25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4" y="5543976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％</a:t>
              </a:r>
              <a:r>
                <a:rPr lang="en-US" altLang="ja-JP" sz="1000" dirty="0"/>
                <a:t>]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39D1599-2B76-41C0-9CB1-72421E418F3E}"/>
              </a:ext>
            </a:extLst>
          </p:cNvPr>
          <p:cNvGrpSpPr/>
          <p:nvPr/>
        </p:nvGrpSpPr>
        <p:grpSpPr>
          <a:xfrm>
            <a:off x="4277470" y="321775"/>
            <a:ext cx="4624792" cy="2755631"/>
            <a:chOff x="4277470" y="321775"/>
            <a:chExt cx="4624792" cy="2755631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75194119-FDD3-4A6B-85B2-367C0E72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470" y="321775"/>
              <a:ext cx="4584589" cy="2755631"/>
            </a:xfrm>
            <a:prstGeom prst="rect">
              <a:avLst/>
            </a:prstGeom>
          </p:spPr>
        </p:pic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B1CAB426-B01A-4304-A335-EC0677BFF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3" y="2578977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℃</a:t>
              </a:r>
              <a:r>
                <a:rPr lang="en-US" altLang="ja-JP" sz="1000" dirty="0"/>
                <a:t>]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CE016733-CEF2-4ADD-9BF5-34F11F8D0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2563837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121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101C7B6-AAB4-42FF-977E-3E95C3B8D70B}"/>
              </a:ext>
            </a:extLst>
          </p:cNvPr>
          <p:cNvGrpSpPr/>
          <p:nvPr/>
        </p:nvGrpSpPr>
        <p:grpSpPr>
          <a:xfrm>
            <a:off x="217440" y="1192696"/>
            <a:ext cx="3857625" cy="4456653"/>
            <a:chOff x="217440" y="1192696"/>
            <a:chExt cx="3857625" cy="445665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86E899E-C78C-4959-8BE5-0415B4AB8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92" b="17625"/>
            <a:stretch/>
          </p:blipFill>
          <p:spPr>
            <a:xfrm>
              <a:off x="217440" y="1192696"/>
              <a:ext cx="3857625" cy="4456653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A9692FA-9E33-41F0-9676-4AFDD9F0C1A2}"/>
                </a:ext>
              </a:extLst>
            </p:cNvPr>
            <p:cNvSpPr txBox="1"/>
            <p:nvPr/>
          </p:nvSpPr>
          <p:spPr>
            <a:xfrm>
              <a:off x="2096150" y="4914279"/>
              <a:ext cx="18589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Emulsion cassette</a:t>
              </a:r>
              <a:endParaRPr kumimoji="1" lang="ja-JP" altLang="en-US" dirty="0"/>
            </a:p>
          </p:txBody>
        </p: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AF2F5019-E683-42C3-AC20-5D858697A452}"/>
                </a:ext>
              </a:extLst>
            </p:cNvPr>
            <p:cNvCxnSpPr/>
            <p:nvPr/>
          </p:nvCxnSpPr>
          <p:spPr>
            <a:xfrm flipH="1" flipV="1">
              <a:off x="2380101" y="3899817"/>
              <a:ext cx="1574956" cy="10144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63600649-E667-4AF3-A3DA-CECCBD1D1849}"/>
                </a:ext>
              </a:extLst>
            </p:cNvPr>
            <p:cNvSpPr txBox="1"/>
            <p:nvPr/>
          </p:nvSpPr>
          <p:spPr>
            <a:xfrm>
              <a:off x="3036630" y="1479379"/>
              <a:ext cx="53893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SSD</a:t>
              </a:r>
              <a:endParaRPr kumimoji="1" lang="ja-JP" altLang="en-US" dirty="0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96BADA4-B032-4793-87BF-E163CCEA1423}"/>
                </a:ext>
              </a:extLst>
            </p:cNvPr>
            <p:cNvCxnSpPr/>
            <p:nvPr/>
          </p:nvCxnSpPr>
          <p:spPr>
            <a:xfrm flipH="1">
              <a:off x="1656080" y="1848711"/>
              <a:ext cx="1369523" cy="11344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2763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FB13DD3-6265-45D3-8E31-9611366B9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6" r="20761"/>
          <a:stretch/>
        </p:blipFill>
        <p:spPr>
          <a:xfrm>
            <a:off x="730781" y="-1132471"/>
            <a:ext cx="8328478" cy="91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4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485E9C-9949-4DD2-80A5-7FC2BC28B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3" y="1825625"/>
            <a:ext cx="7732494" cy="4351338"/>
          </a:xfrm>
        </p:spPr>
      </p:pic>
    </p:spTree>
    <p:extLst>
      <p:ext uri="{BB962C8B-B14F-4D97-AF65-F5344CB8AC3E}">
        <p14:creationId xmlns:p14="http://schemas.microsoft.com/office/powerpoint/2010/main" val="1449087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2BD0BB0-5F29-4117-A29D-70449512D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6" t="1938" r="5761" b="1360"/>
          <a:stretch/>
        </p:blipFill>
        <p:spPr>
          <a:xfrm>
            <a:off x="425941" y="416400"/>
            <a:ext cx="7805101" cy="60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39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96740E8-6BDD-4046-878A-4D91CA3AD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t="2143" r="16903" b="6474"/>
          <a:stretch/>
        </p:blipFill>
        <p:spPr>
          <a:xfrm>
            <a:off x="1341782" y="1123122"/>
            <a:ext cx="6062869" cy="44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4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C6EBA1-8B62-4936-90CD-A8C727126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t="6593" r="9974" b="2932"/>
          <a:stretch/>
        </p:blipFill>
        <p:spPr>
          <a:xfrm>
            <a:off x="3126378" y="1779104"/>
            <a:ext cx="4149065" cy="34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95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4BFAEBC-0BF5-4D45-9765-E317CD1BB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" t="7223" r="35933" b="3833"/>
          <a:stretch/>
        </p:blipFill>
        <p:spPr>
          <a:xfrm>
            <a:off x="1377092" y="1798983"/>
            <a:ext cx="4149065" cy="33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2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60AFCA-C10B-4A18-B4F6-38CA82F72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2" t="2017" r="15130" b="3001"/>
          <a:stretch/>
        </p:blipFill>
        <p:spPr>
          <a:xfrm>
            <a:off x="2723322" y="1490870"/>
            <a:ext cx="4353339" cy="38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1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D3C056-8B28-4134-AF7A-11D70ED98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" t="2326" r="33150" b="2326"/>
          <a:stretch/>
        </p:blipFill>
        <p:spPr>
          <a:xfrm>
            <a:off x="1401417" y="1530625"/>
            <a:ext cx="4363280" cy="37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56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7" r="53674" b="2922"/>
          <a:stretch/>
        </p:blipFill>
        <p:spPr>
          <a:xfrm>
            <a:off x="116523" y="1304545"/>
            <a:ext cx="423602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7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44" r="53674" b="2922"/>
          <a:stretch/>
        </p:blipFill>
        <p:spPr>
          <a:xfrm>
            <a:off x="116523" y="1975103"/>
            <a:ext cx="4236021" cy="29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77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26017" b="2922"/>
          <a:stretch/>
        </p:blipFill>
        <p:spPr>
          <a:xfrm>
            <a:off x="3157727" y="1438657"/>
            <a:ext cx="405453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88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38571" b="2922"/>
          <a:stretch/>
        </p:blipFill>
        <p:spPr>
          <a:xfrm>
            <a:off x="3157727" y="2084831"/>
            <a:ext cx="4054539" cy="30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9CE51-2AD9-403F-A885-3A98E04B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D44119D-969A-45A0-AF58-ACEB77643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44" y="2353239"/>
            <a:ext cx="4382112" cy="329611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815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5DE892F-9800-4785-AEF9-039112B29EAF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3591B71-3F7C-4F51-9752-78170DE93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7437"/>
              <a:ext cx="9144000" cy="5143126"/>
            </a:xfrm>
            <a:prstGeom prst="rect">
              <a:avLst/>
            </a:prstGeom>
          </p:spPr>
        </p:pic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DCBC272-D470-455B-B0FA-5BBF7C6E84D0}"/>
                </a:ext>
              </a:extLst>
            </p:cNvPr>
            <p:cNvSpPr/>
            <p:nvPr/>
          </p:nvSpPr>
          <p:spPr>
            <a:xfrm>
              <a:off x="4791456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BDE6594-40EC-44FF-9560-F33AF9549D53}"/>
                </a:ext>
              </a:extLst>
            </p:cNvPr>
            <p:cNvSpPr txBox="1"/>
            <p:nvPr/>
          </p:nvSpPr>
          <p:spPr>
            <a:xfrm>
              <a:off x="5644250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681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440EF49-5E19-4996-9ED0-485B2F3D935D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005A59C-C11A-4AB1-B648-CCF660275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8778"/>
              <a:ext cx="9144000" cy="51404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B989591F-60AB-4723-A274-AA1CEAA32B81}"/>
                </a:ext>
              </a:extLst>
            </p:cNvPr>
            <p:cNvSpPr/>
            <p:nvPr/>
          </p:nvSpPr>
          <p:spPr>
            <a:xfrm>
              <a:off x="4864608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395B41D-AE7F-46AB-9932-81D6BD44080D}"/>
                </a:ext>
              </a:extLst>
            </p:cNvPr>
            <p:cNvSpPr txBox="1"/>
            <p:nvPr/>
          </p:nvSpPr>
          <p:spPr>
            <a:xfrm>
              <a:off x="5717402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127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9AA6A971-7E8F-499B-B772-6480F82B0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22212" r="28880" b="28721"/>
          <a:stretch/>
        </p:blipFill>
        <p:spPr>
          <a:xfrm>
            <a:off x="3401568" y="1840992"/>
            <a:ext cx="237744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21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EDAB866-A7C2-4AF1-9A4D-D191E12A6F56}"/>
              </a:ext>
            </a:extLst>
          </p:cNvPr>
          <p:cNvGrpSpPr/>
          <p:nvPr/>
        </p:nvGrpSpPr>
        <p:grpSpPr>
          <a:xfrm>
            <a:off x="2233909" y="1735490"/>
            <a:ext cx="4613021" cy="2447416"/>
            <a:chOff x="2233909" y="1735490"/>
            <a:chExt cx="4613021" cy="2447416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13AED358-D7EA-495D-8518-5E4990A2C154}"/>
                </a:ext>
              </a:extLst>
            </p:cNvPr>
            <p:cNvGrpSpPr/>
            <p:nvPr/>
          </p:nvGrpSpPr>
          <p:grpSpPr>
            <a:xfrm>
              <a:off x="2233909" y="1735490"/>
              <a:ext cx="2113200" cy="2447416"/>
              <a:chOff x="2233909" y="1735490"/>
              <a:chExt cx="2113200" cy="2447416"/>
            </a:xfrm>
          </p:grpSpPr>
          <p:grpSp>
            <p:nvGrpSpPr>
              <p:cNvPr id="2" name="Group 278">
                <a:extLst>
                  <a:ext uri="{FF2B5EF4-FFF2-40B4-BE49-F238E27FC236}">
                    <a16:creationId xmlns:a16="http://schemas.microsoft.com/office/drawing/2014/main" id="{A6AC2C4D-5237-4F4B-AFAA-6FDE07B91B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3909" y="1735490"/>
                <a:ext cx="2113200" cy="2080800"/>
                <a:chOff x="249" y="618"/>
                <a:chExt cx="1330" cy="1310"/>
              </a:xfrm>
            </p:grpSpPr>
            <p:grpSp>
              <p:nvGrpSpPr>
                <p:cNvPr id="3" name="Group 8">
                  <a:extLst>
                    <a:ext uri="{FF2B5EF4-FFF2-40B4-BE49-F238E27FC236}">
                      <a16:creationId xmlns:a16="http://schemas.microsoft.com/office/drawing/2014/main" id="{700F391F-EC3D-42B7-8EF4-F148F8148A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618"/>
                  <a:ext cx="1330" cy="1310"/>
                  <a:chOff x="340" y="482"/>
                  <a:chExt cx="1905" cy="1905"/>
                </a:xfrm>
              </p:grpSpPr>
              <p:sp>
                <p:nvSpPr>
                  <p:cNvPr id="12" name="Line 5">
                    <a:extLst>
                      <a:ext uri="{FF2B5EF4-FFF2-40B4-BE49-F238E27FC236}">
                        <a16:creationId xmlns:a16="http://schemas.microsoft.com/office/drawing/2014/main" id="{F4B0173D-927B-4072-B851-B896C8A615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0" y="1434"/>
                    <a:ext cx="1905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3" name="Line 6">
                    <a:extLst>
                      <a:ext uri="{FF2B5EF4-FFF2-40B4-BE49-F238E27FC236}">
                        <a16:creationId xmlns:a16="http://schemas.microsoft.com/office/drawing/2014/main" id="{28ABD2B1-67D8-418C-880F-F0B8126A2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92" y="482"/>
                    <a:ext cx="0" cy="1905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4" name="Rectangle 7">
                    <a:extLst>
                      <a:ext uri="{FF2B5EF4-FFF2-40B4-BE49-F238E27FC236}">
                        <a16:creationId xmlns:a16="http://schemas.microsoft.com/office/drawing/2014/main" id="{FF302AB2-043B-40E9-954C-F28BBA2F63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0" y="482"/>
                    <a:ext cx="1905" cy="1905"/>
                  </a:xfrm>
                  <a:prstGeom prst="rect">
                    <a:avLst/>
                  </a:prstGeom>
                  <a:noFill/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  <p:grpSp>
              <p:nvGrpSpPr>
                <p:cNvPr id="4" name="Group 27">
                  <a:extLst>
                    <a:ext uri="{FF2B5EF4-FFF2-40B4-BE49-F238E27FC236}">
                      <a16:creationId xmlns:a16="http://schemas.microsoft.com/office/drawing/2014/main" id="{D81BE236-2DB5-4AEA-9599-40B13C4A91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3" y="772"/>
                  <a:ext cx="549" cy="886"/>
                  <a:chOff x="2608" y="1887"/>
                  <a:chExt cx="636" cy="1044"/>
                </a:xfrm>
              </p:grpSpPr>
              <p:sp>
                <p:nvSpPr>
                  <p:cNvPr id="5" name="Oval 17">
                    <a:extLst>
                      <a:ext uri="{FF2B5EF4-FFF2-40B4-BE49-F238E27FC236}">
                        <a16:creationId xmlns:a16="http://schemas.microsoft.com/office/drawing/2014/main" id="{AB380308-6806-4ED2-9C3E-1B9F866294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6" y="1933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6" name="Oval 18">
                    <a:extLst>
                      <a:ext uri="{FF2B5EF4-FFF2-40B4-BE49-F238E27FC236}">
                        <a16:creationId xmlns:a16="http://schemas.microsoft.com/office/drawing/2014/main" id="{F4437C73-770F-4964-90D3-173E4D59BE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8" y="2885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7" name="Oval 19">
                    <a:extLst>
                      <a:ext uri="{FF2B5EF4-FFF2-40B4-BE49-F238E27FC236}">
                        <a16:creationId xmlns:a16="http://schemas.microsoft.com/office/drawing/2014/main" id="{090AE23A-94C5-47BD-B7B6-8ADF7AD7A7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98" y="2794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8" name="Oval 22">
                    <a:extLst>
                      <a:ext uri="{FF2B5EF4-FFF2-40B4-BE49-F238E27FC236}">
                        <a16:creationId xmlns:a16="http://schemas.microsoft.com/office/drawing/2014/main" id="{F5E4327A-E967-4A04-80FA-953904335B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8" y="1887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9" name="Oval 23">
                    <a:extLst>
                      <a:ext uri="{FF2B5EF4-FFF2-40B4-BE49-F238E27FC236}">
                        <a16:creationId xmlns:a16="http://schemas.microsoft.com/office/drawing/2014/main" id="{AF9BF79E-34FF-46E3-80C4-C825E46CC9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89" y="2432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0" name="Oval 24">
                    <a:extLst>
                      <a:ext uri="{FF2B5EF4-FFF2-40B4-BE49-F238E27FC236}">
                        <a16:creationId xmlns:a16="http://schemas.microsoft.com/office/drawing/2014/main" id="{BF70D513-FF0F-4E63-BF82-5ED17B3B34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386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1" name="Oval 25">
                    <a:extLst>
                      <a:ext uri="{FF2B5EF4-FFF2-40B4-BE49-F238E27FC236}">
                        <a16:creationId xmlns:a16="http://schemas.microsoft.com/office/drawing/2014/main" id="{AF564689-C01D-4B6E-83E7-5B2FD8CC67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5" y="2341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</p:grpSp>
          <p:sp>
            <p:nvSpPr>
              <p:cNvPr id="30" name="Text Box 368">
                <a:extLst>
                  <a:ext uri="{FF2B5EF4-FFF2-40B4-BE49-F238E27FC236}">
                    <a16:creationId xmlns:a16="http://schemas.microsoft.com/office/drawing/2014/main" id="{20926780-4E14-45F3-94F4-66D7E4D8B0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6303" y="3782796"/>
                <a:ext cx="114730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solidFill>
                      <a:srgbClr val="0070C0"/>
                    </a:solidFill>
                  </a:rPr>
                  <a:t>pattern 1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53E44FAD-8880-4FA3-A863-263E870E506D}"/>
                </a:ext>
              </a:extLst>
            </p:cNvPr>
            <p:cNvGrpSpPr/>
            <p:nvPr/>
          </p:nvGrpSpPr>
          <p:grpSpPr>
            <a:xfrm>
              <a:off x="4733730" y="1735490"/>
              <a:ext cx="2113200" cy="2436654"/>
              <a:chOff x="5883116" y="1602144"/>
              <a:chExt cx="2113200" cy="2436654"/>
            </a:xfrm>
          </p:grpSpPr>
          <p:grpSp>
            <p:nvGrpSpPr>
              <p:cNvPr id="15" name="Group 279">
                <a:extLst>
                  <a:ext uri="{FF2B5EF4-FFF2-40B4-BE49-F238E27FC236}">
                    <a16:creationId xmlns:a16="http://schemas.microsoft.com/office/drawing/2014/main" id="{F01DB48D-E72B-45AC-BC3A-0B672172CE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83116" y="1602144"/>
                <a:ext cx="2113200" cy="2080800"/>
                <a:chOff x="249" y="2347"/>
                <a:chExt cx="1330" cy="1310"/>
              </a:xfrm>
            </p:grpSpPr>
            <p:grpSp>
              <p:nvGrpSpPr>
                <p:cNvPr id="16" name="Group 12">
                  <a:extLst>
                    <a:ext uri="{FF2B5EF4-FFF2-40B4-BE49-F238E27FC236}">
                      <a16:creationId xmlns:a16="http://schemas.microsoft.com/office/drawing/2014/main" id="{C16CA82E-D086-46B5-AA73-6A07ADA0EE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2347"/>
                  <a:ext cx="1330" cy="1310"/>
                  <a:chOff x="295" y="2297"/>
                  <a:chExt cx="1905" cy="1905"/>
                </a:xfrm>
              </p:grpSpPr>
              <p:sp>
                <p:nvSpPr>
                  <p:cNvPr id="25" name="Line 9">
                    <a:extLst>
                      <a:ext uri="{FF2B5EF4-FFF2-40B4-BE49-F238E27FC236}">
                        <a16:creationId xmlns:a16="http://schemas.microsoft.com/office/drawing/2014/main" id="{4BF05A7E-B16F-4FC1-B7B4-9B00190181C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5" y="3249"/>
                    <a:ext cx="1905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26" name="Line 10">
                    <a:extLst>
                      <a:ext uri="{FF2B5EF4-FFF2-40B4-BE49-F238E27FC236}">
                        <a16:creationId xmlns:a16="http://schemas.microsoft.com/office/drawing/2014/main" id="{D578384C-1E9F-4181-A72D-F16DC0AD1E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47" y="2297"/>
                    <a:ext cx="0" cy="1905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27" name="Rectangle 11">
                    <a:extLst>
                      <a:ext uri="{FF2B5EF4-FFF2-40B4-BE49-F238E27FC236}">
                        <a16:creationId xmlns:a16="http://schemas.microsoft.com/office/drawing/2014/main" id="{D5FEB404-FEF6-43D7-9367-ECB5FF3605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" y="2297"/>
                    <a:ext cx="1905" cy="1905"/>
                  </a:xfrm>
                  <a:prstGeom prst="rect">
                    <a:avLst/>
                  </a:prstGeom>
                  <a:noFill/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  <p:grpSp>
              <p:nvGrpSpPr>
                <p:cNvPr id="17" name="Group 29">
                  <a:extLst>
                    <a:ext uri="{FF2B5EF4-FFF2-40B4-BE49-F238E27FC236}">
                      <a16:creationId xmlns:a16="http://schemas.microsoft.com/office/drawing/2014/main" id="{514A0A9C-29A9-4762-9E8F-7C711516B1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6" y="2661"/>
                  <a:ext cx="548" cy="886"/>
                  <a:chOff x="2608" y="1887"/>
                  <a:chExt cx="636" cy="1044"/>
                </a:xfrm>
              </p:grpSpPr>
              <p:sp>
                <p:nvSpPr>
                  <p:cNvPr id="18" name="Oval 30">
                    <a:extLst>
                      <a:ext uri="{FF2B5EF4-FFF2-40B4-BE49-F238E27FC236}">
                        <a16:creationId xmlns:a16="http://schemas.microsoft.com/office/drawing/2014/main" id="{176AAC72-B5B1-4131-A843-E204E267A2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6" y="1933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9" name="Oval 31">
                    <a:extLst>
                      <a:ext uri="{FF2B5EF4-FFF2-40B4-BE49-F238E27FC236}">
                        <a16:creationId xmlns:a16="http://schemas.microsoft.com/office/drawing/2014/main" id="{08974B69-03FF-4A9D-A717-633CC75DA8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8" y="2885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0" name="Oval 32">
                    <a:extLst>
                      <a:ext uri="{FF2B5EF4-FFF2-40B4-BE49-F238E27FC236}">
                        <a16:creationId xmlns:a16="http://schemas.microsoft.com/office/drawing/2014/main" id="{6072C25A-E01F-4267-AA00-5D49D7A005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98" y="2794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1" name="Oval 33">
                    <a:extLst>
                      <a:ext uri="{FF2B5EF4-FFF2-40B4-BE49-F238E27FC236}">
                        <a16:creationId xmlns:a16="http://schemas.microsoft.com/office/drawing/2014/main" id="{5F01E4E6-7D0B-4C2D-81F9-A961B31D34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8" y="1887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2" name="Oval 34">
                    <a:extLst>
                      <a:ext uri="{FF2B5EF4-FFF2-40B4-BE49-F238E27FC236}">
                        <a16:creationId xmlns:a16="http://schemas.microsoft.com/office/drawing/2014/main" id="{AEF7D75E-3F3C-4EF4-AC3D-8F36F807B2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89" y="2432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3" name="Oval 35">
                    <a:extLst>
                      <a:ext uri="{FF2B5EF4-FFF2-40B4-BE49-F238E27FC236}">
                        <a16:creationId xmlns:a16="http://schemas.microsoft.com/office/drawing/2014/main" id="{ACB8C9AB-81E7-4D93-AB88-AF20EAB40C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386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4" name="Oval 36">
                    <a:extLst>
                      <a:ext uri="{FF2B5EF4-FFF2-40B4-BE49-F238E27FC236}">
                        <a16:creationId xmlns:a16="http://schemas.microsoft.com/office/drawing/2014/main" id="{26BAF413-3A8B-498D-B5A3-16F42C9B91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5" y="2341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</p:grpSp>
          <p:sp>
            <p:nvSpPr>
              <p:cNvPr id="31" name="Text Box 369">
                <a:extLst>
                  <a:ext uri="{FF2B5EF4-FFF2-40B4-BE49-F238E27FC236}">
                    <a16:creationId xmlns:a16="http://schemas.microsoft.com/office/drawing/2014/main" id="{850B0068-65E3-4190-A894-CF427E5D63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0058" y="3638688"/>
                <a:ext cx="114730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solidFill>
                      <a:srgbClr val="FF0000"/>
                    </a:solidFill>
                  </a:rPr>
                  <a:t>pattern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6824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8">
            <a:extLst>
              <a:ext uri="{FF2B5EF4-FFF2-40B4-BE49-F238E27FC236}">
                <a16:creationId xmlns:a16="http://schemas.microsoft.com/office/drawing/2014/main" id="{5AD358CC-BA19-4A33-9E97-4DFD7D7DAF91}"/>
              </a:ext>
            </a:extLst>
          </p:cNvPr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29FE3962-4050-4C8C-854E-8ABE62945F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2" name="Line 5">
                <a:extLst>
                  <a:ext uri="{FF2B5EF4-FFF2-40B4-BE49-F238E27FC236}">
                    <a16:creationId xmlns:a16="http://schemas.microsoft.com/office/drawing/2014/main" id="{25193B93-DF00-4B75-8226-A3A848E91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3" name="Line 6">
                <a:extLst>
                  <a:ext uri="{FF2B5EF4-FFF2-40B4-BE49-F238E27FC236}">
                    <a16:creationId xmlns:a16="http://schemas.microsoft.com/office/drawing/2014/main" id="{2881FE46-5B3E-42E2-B4C3-C77837171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FB33B2A7-F338-4D1F-B811-AAEDF2C67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4" name="Group 27">
              <a:extLst>
                <a:ext uri="{FF2B5EF4-FFF2-40B4-BE49-F238E27FC236}">
                  <a16:creationId xmlns:a16="http://schemas.microsoft.com/office/drawing/2014/main" id="{A823EE68-9F41-4D1B-8133-379BB44BD7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5" name="Oval 17">
                <a:extLst>
                  <a:ext uri="{FF2B5EF4-FFF2-40B4-BE49-F238E27FC236}">
                    <a16:creationId xmlns:a16="http://schemas.microsoft.com/office/drawing/2014/main" id="{7D0B0707-A063-40F9-B76B-58D7A4DB3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6" name="Oval 18">
                <a:extLst>
                  <a:ext uri="{FF2B5EF4-FFF2-40B4-BE49-F238E27FC236}">
                    <a16:creationId xmlns:a16="http://schemas.microsoft.com/office/drawing/2014/main" id="{FDEECA15-EDCE-46B9-BDAA-4991FE61A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7" name="Oval 19">
                <a:extLst>
                  <a:ext uri="{FF2B5EF4-FFF2-40B4-BE49-F238E27FC236}">
                    <a16:creationId xmlns:a16="http://schemas.microsoft.com/office/drawing/2014/main" id="{F1403D5E-2042-4610-89C9-7853342BF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8" name="Oval 22">
                <a:extLst>
                  <a:ext uri="{FF2B5EF4-FFF2-40B4-BE49-F238E27FC236}">
                    <a16:creationId xmlns:a16="http://schemas.microsoft.com/office/drawing/2014/main" id="{B76A9EDD-96F4-466E-83A1-0C3F3C120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9" name="Oval 23">
                <a:extLst>
                  <a:ext uri="{FF2B5EF4-FFF2-40B4-BE49-F238E27FC236}">
                    <a16:creationId xmlns:a16="http://schemas.microsoft.com/office/drawing/2014/main" id="{806BCFDB-67EF-4B37-B26A-BDA33C49E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0" name="Oval 24">
                <a:extLst>
                  <a:ext uri="{FF2B5EF4-FFF2-40B4-BE49-F238E27FC236}">
                    <a16:creationId xmlns:a16="http://schemas.microsoft.com/office/drawing/2014/main" id="{6F0A343D-A83A-4699-95FF-783F37C9A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" name="Oval 25">
                <a:extLst>
                  <a:ext uri="{FF2B5EF4-FFF2-40B4-BE49-F238E27FC236}">
                    <a16:creationId xmlns:a16="http://schemas.microsoft.com/office/drawing/2014/main" id="{3AF07BFE-23C1-4B5C-915C-A30069C7A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5" name="Group 279">
            <a:extLst>
              <a:ext uri="{FF2B5EF4-FFF2-40B4-BE49-F238E27FC236}">
                <a16:creationId xmlns:a16="http://schemas.microsoft.com/office/drawing/2014/main" id="{761BA4B3-311A-4960-92C4-FD3FA939DC42}"/>
              </a:ext>
            </a:extLst>
          </p:cNvPr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6" name="Group 12">
              <a:extLst>
                <a:ext uri="{FF2B5EF4-FFF2-40B4-BE49-F238E27FC236}">
                  <a16:creationId xmlns:a16="http://schemas.microsoft.com/office/drawing/2014/main" id="{F5DC9F27-3D8C-4BD6-A422-854AFC2F4B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25" name="Line 9">
                <a:extLst>
                  <a:ext uri="{FF2B5EF4-FFF2-40B4-BE49-F238E27FC236}">
                    <a16:creationId xmlns:a16="http://schemas.microsoft.com/office/drawing/2014/main" id="{16F2DFBC-5800-4683-A11D-720D90CF9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6" name="Line 10">
                <a:extLst>
                  <a:ext uri="{FF2B5EF4-FFF2-40B4-BE49-F238E27FC236}">
                    <a16:creationId xmlns:a16="http://schemas.microsoft.com/office/drawing/2014/main" id="{A85B8785-E642-4E99-A4F4-B4B0DDD9B4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84151D74-9FE3-4EF9-9A1A-095E05F73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7" name="Group 29">
              <a:extLst>
                <a:ext uri="{FF2B5EF4-FFF2-40B4-BE49-F238E27FC236}">
                  <a16:creationId xmlns:a16="http://schemas.microsoft.com/office/drawing/2014/main" id="{20E51B0F-A1AC-46A5-B9FB-2FF9A84A52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8" name="Oval 30">
                <a:extLst>
                  <a:ext uri="{FF2B5EF4-FFF2-40B4-BE49-F238E27FC236}">
                    <a16:creationId xmlns:a16="http://schemas.microsoft.com/office/drawing/2014/main" id="{2B1A1AA9-E60E-45F5-98F3-B0A233D8C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9" name="Oval 31">
                <a:extLst>
                  <a:ext uri="{FF2B5EF4-FFF2-40B4-BE49-F238E27FC236}">
                    <a16:creationId xmlns:a16="http://schemas.microsoft.com/office/drawing/2014/main" id="{9C79BB66-F07E-4187-92CC-A94FE924F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0" name="Oval 32">
                <a:extLst>
                  <a:ext uri="{FF2B5EF4-FFF2-40B4-BE49-F238E27FC236}">
                    <a16:creationId xmlns:a16="http://schemas.microsoft.com/office/drawing/2014/main" id="{07603DE3-FE8A-4CA4-9A1D-4B728FB0A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1" name="Oval 33">
                <a:extLst>
                  <a:ext uri="{FF2B5EF4-FFF2-40B4-BE49-F238E27FC236}">
                    <a16:creationId xmlns:a16="http://schemas.microsoft.com/office/drawing/2014/main" id="{4654D0B2-639C-428C-83C2-7B1EA06FF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2" name="Oval 34">
                <a:extLst>
                  <a:ext uri="{FF2B5EF4-FFF2-40B4-BE49-F238E27FC236}">
                    <a16:creationId xmlns:a16="http://schemas.microsoft.com/office/drawing/2014/main" id="{652C81DC-8AA1-40CC-B8A9-A0ED18086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3" name="Oval 35">
                <a:extLst>
                  <a:ext uri="{FF2B5EF4-FFF2-40B4-BE49-F238E27FC236}">
                    <a16:creationId xmlns:a16="http://schemas.microsoft.com/office/drawing/2014/main" id="{7FD9DFE3-9701-4A18-8120-FEB745F15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4" name="Oval 36">
                <a:extLst>
                  <a:ext uri="{FF2B5EF4-FFF2-40B4-BE49-F238E27FC236}">
                    <a16:creationId xmlns:a16="http://schemas.microsoft.com/office/drawing/2014/main" id="{151CD604-7776-4A7C-93A9-BCD97A4F8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28" name="Text Box 368">
            <a:extLst>
              <a:ext uri="{FF2B5EF4-FFF2-40B4-BE49-F238E27FC236}">
                <a16:creationId xmlns:a16="http://schemas.microsoft.com/office/drawing/2014/main" id="{780C61E4-8629-45F7-8841-05F4DA5DD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29" name="Text Box 369">
            <a:extLst>
              <a:ext uri="{FF2B5EF4-FFF2-40B4-BE49-F238E27FC236}">
                <a16:creationId xmlns:a16="http://schemas.microsoft.com/office/drawing/2014/main" id="{E35A4458-AB31-4DC1-A917-D5FA8F280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</p:spTree>
    <p:extLst>
      <p:ext uri="{BB962C8B-B14F-4D97-AF65-F5344CB8AC3E}">
        <p14:creationId xmlns:p14="http://schemas.microsoft.com/office/powerpoint/2010/main" val="2581660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96">
            <a:extLst>
              <a:ext uri="{FF2B5EF4-FFF2-40B4-BE49-F238E27FC236}">
                <a16:creationId xmlns:a16="http://schemas.microsoft.com/office/drawing/2014/main" id="{BDF29266-B5B4-40F9-9844-8647DF40A5C8}"/>
              </a:ext>
            </a:extLst>
          </p:cNvPr>
          <p:cNvSpPr/>
          <p:nvPr/>
        </p:nvSpPr>
        <p:spPr>
          <a:xfrm>
            <a:off x="11987503" y="5972618"/>
            <a:ext cx="1000014" cy="480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 i="1">
                <a:latin typeface="Times New Roman"/>
                <a:ea typeface="Times New Roman"/>
                <a:cs typeface="Times New Roman"/>
                <a:sym typeface="Times New Roman"/>
              </a:rPr>
              <a:t>z </a:t>
            </a:r>
            <a:r>
              <a:rPr sz="2700">
                <a:latin typeface="Times New Roman"/>
                <a:ea typeface="Times New Roman"/>
                <a:cs typeface="Times New Roman"/>
                <a:sym typeface="Times New Roman"/>
              </a:rPr>
              <a:t>[um]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448BCFC-B10F-4DCB-8F65-8DF86AF8F4BD}"/>
              </a:ext>
            </a:extLst>
          </p:cNvPr>
          <p:cNvGrpSpPr/>
          <p:nvPr/>
        </p:nvGrpSpPr>
        <p:grpSpPr>
          <a:xfrm>
            <a:off x="1976866" y="537937"/>
            <a:ext cx="5408993" cy="5434681"/>
            <a:chOff x="1976866" y="537937"/>
            <a:chExt cx="5408993" cy="5434681"/>
          </a:xfrm>
        </p:grpSpPr>
        <p:sp>
          <p:nvSpPr>
            <p:cNvPr id="4" name="Shape 1298">
              <a:extLst>
                <a:ext uri="{FF2B5EF4-FFF2-40B4-BE49-F238E27FC236}">
                  <a16:creationId xmlns:a16="http://schemas.microsoft.com/office/drawing/2014/main" id="{E25CBF1C-9BE2-4C20-9E1D-E07967D385F9}"/>
                </a:ext>
              </a:extLst>
            </p:cNvPr>
            <p:cNvSpPr/>
            <p:nvPr/>
          </p:nvSpPr>
          <p:spPr>
            <a:xfrm>
              <a:off x="4572000" y="2265325"/>
              <a:ext cx="877609" cy="463551"/>
            </a:xfrm>
            <a:prstGeom prst="rect">
              <a:avLst/>
            </a:prstGeom>
            <a:solidFill>
              <a:srgbClr val="D1F2FF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Base</a:t>
              </a:r>
            </a:p>
          </p:txBody>
        </p:sp>
        <p:sp>
          <p:nvSpPr>
            <p:cNvPr id="5" name="Shape 1299">
              <a:extLst>
                <a:ext uri="{FF2B5EF4-FFF2-40B4-BE49-F238E27FC236}">
                  <a16:creationId xmlns:a16="http://schemas.microsoft.com/office/drawing/2014/main" id="{5A762C5C-EC5A-4345-8A7B-9B5F8F248EAE}"/>
                </a:ext>
              </a:extLst>
            </p:cNvPr>
            <p:cNvSpPr/>
            <p:nvPr/>
          </p:nvSpPr>
          <p:spPr>
            <a:xfrm>
              <a:off x="6573058" y="537937"/>
              <a:ext cx="812801" cy="463551"/>
            </a:xfrm>
            <a:prstGeom prst="rect">
              <a:avLst/>
            </a:prstGeom>
            <a:solidFill>
              <a:srgbClr val="FFE5DF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上面</a:t>
              </a:r>
            </a:p>
          </p:txBody>
        </p:sp>
        <p:sp>
          <p:nvSpPr>
            <p:cNvPr id="6" name="Shape 1300">
              <a:extLst>
                <a:ext uri="{FF2B5EF4-FFF2-40B4-BE49-F238E27FC236}">
                  <a16:creationId xmlns:a16="http://schemas.microsoft.com/office/drawing/2014/main" id="{132942D5-C5E6-49E5-BB96-C0FC9DB4F00B}"/>
                </a:ext>
              </a:extLst>
            </p:cNvPr>
            <p:cNvSpPr/>
            <p:nvPr/>
          </p:nvSpPr>
          <p:spPr>
            <a:xfrm>
              <a:off x="2770596" y="4000465"/>
              <a:ext cx="812801" cy="463551"/>
            </a:xfrm>
            <a:prstGeom prst="rect">
              <a:avLst/>
            </a:prstGeom>
            <a:solidFill>
              <a:srgbClr val="FFEEB8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下面</a:t>
              </a:r>
            </a:p>
          </p:txBody>
        </p:sp>
        <p:pic>
          <p:nvPicPr>
            <p:cNvPr id="8" name="surface1.pdf">
              <a:extLst>
                <a:ext uri="{FF2B5EF4-FFF2-40B4-BE49-F238E27FC236}">
                  <a16:creationId xmlns:a16="http://schemas.microsoft.com/office/drawing/2014/main" id="{8D538F83-E32E-4A05-86B2-700C68CFE0E0}"/>
                </a:ext>
              </a:extLst>
            </p:cNvPr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76866" y="975501"/>
              <a:ext cx="5190268" cy="4997117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590809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58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759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647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EC6E1-8C42-40C4-8452-5A28BCF6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D25E6E-4211-4530-A428-CBCD941C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0F3CD8-B7F8-446D-9FC4-1C22E2BF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16" y="1536028"/>
            <a:ext cx="4974767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6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85E4B85A-820E-4C55-A9B2-DAB3FF4C8540}"/>
              </a:ext>
            </a:extLst>
          </p:cNvPr>
          <p:cNvGrpSpPr/>
          <p:nvPr/>
        </p:nvGrpSpPr>
        <p:grpSpPr>
          <a:xfrm>
            <a:off x="396405" y="2441997"/>
            <a:ext cx="3653549" cy="2667900"/>
            <a:chOff x="-338583" y="975472"/>
            <a:chExt cx="3653549" cy="26679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-338583" y="1285142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974472" y="15517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920472" y="161451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9B8054E-8F12-41B0-9FAC-38C365942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472" y="994668"/>
              <a:ext cx="196200" cy="538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02A21EAE-D99A-426B-BF99-3E10BF8D2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185" y="3254556"/>
              <a:ext cx="109336" cy="38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947472" y="1707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898442" y="17814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856533" y="183295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923628" y="18837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844442" y="195879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802533" y="203186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827452" y="208467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638864" y="270409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665864" y="279719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603751" y="28502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638864" y="292344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576751" y="293691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584864" y="3029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522751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522751" y="317556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1988334" y="15884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069709" y="167115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020679" y="18038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081339" y="17471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079152" y="18798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035809" y="19329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106152" y="1996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042334" y="204990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2160152" y="271707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24B7617B-7DE2-4E0F-B63F-7E09E2F8478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811" y="1107231"/>
              <a:ext cx="109998" cy="4753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B5C42CB2-73CC-4B7F-8006-FF50FA07AA32}"/>
                </a:ext>
              </a:extLst>
            </p:cNvPr>
            <p:cNvCxnSpPr>
              <a:cxnSpLocks/>
            </p:cNvCxnSpPr>
            <p:nvPr/>
          </p:nvCxnSpPr>
          <p:spPr>
            <a:xfrm>
              <a:off x="2241122" y="3248281"/>
              <a:ext cx="102132" cy="385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2133152" y="279045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2187152" y="28339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2160152" y="29081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2238188" y="29412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2187152" y="303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2238188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2214152" y="31368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2238188" y="32006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015334" y="975472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-134553" y="1821963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27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0A9D8F4-A2F4-4726-A9B2-2BF534FB5FE3}"/>
              </a:ext>
            </a:extLst>
          </p:cNvPr>
          <p:cNvGrpSpPr/>
          <p:nvPr/>
        </p:nvGrpSpPr>
        <p:grpSpPr>
          <a:xfrm>
            <a:off x="543425" y="1313545"/>
            <a:ext cx="3653549" cy="2290130"/>
            <a:chOff x="543425" y="1313545"/>
            <a:chExt cx="3653549" cy="229013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543425" y="1623215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1856480" y="18898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1802480" y="19525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1829480" y="2045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1780450" y="211950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1738541" y="21710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1805636" y="22218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1726450" y="22968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1684541" y="236994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1709460" y="242275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1520872" y="304216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1547872" y="313527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1485759" y="31883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1520872" y="326152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1458759" y="32749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1466872" y="3367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1404759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1404759" y="351364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2870342" y="192654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951717" y="200922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902687" y="21419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963347" y="20852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961160" y="22179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917817" y="22710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988160" y="233408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924342" y="23879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3042160" y="30551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3015160" y="312852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3069160" y="3172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3042160" y="324620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3120196" y="32793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3069160" y="337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3120196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3096160" y="347489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3120196" y="35387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897342" y="131354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747455" y="216003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1978FCF-8A4A-43DA-A3C4-77B332A06F73}"/>
              </a:ext>
            </a:extLst>
          </p:cNvPr>
          <p:cNvGrpSpPr/>
          <p:nvPr/>
        </p:nvGrpSpPr>
        <p:grpSpPr>
          <a:xfrm>
            <a:off x="457288" y="3662490"/>
            <a:ext cx="3653549" cy="2290130"/>
            <a:chOff x="457288" y="3662490"/>
            <a:chExt cx="3653549" cy="2290130"/>
          </a:xfrm>
        </p:grpSpPr>
        <p:grpSp>
          <p:nvGrpSpPr>
            <p:cNvPr id="225" name="グループ化 224">
              <a:extLst>
                <a:ext uri="{FF2B5EF4-FFF2-40B4-BE49-F238E27FC236}">
                  <a16:creationId xmlns:a16="http://schemas.microsoft.com/office/drawing/2014/main" id="{5D9D7A7B-2296-4690-AD2E-D6B85C54D346}"/>
                </a:ext>
              </a:extLst>
            </p:cNvPr>
            <p:cNvGrpSpPr/>
            <p:nvPr/>
          </p:nvGrpSpPr>
          <p:grpSpPr>
            <a:xfrm>
              <a:off x="457288" y="3972160"/>
              <a:ext cx="3653549" cy="1980460"/>
              <a:chOff x="782077" y="3110947"/>
              <a:chExt cx="7119732" cy="3508506"/>
            </a:xfrm>
          </p:grpSpPr>
          <p:sp>
            <p:nvSpPr>
              <p:cNvPr id="262" name="直方体 261">
                <a:extLst>
                  <a:ext uri="{FF2B5EF4-FFF2-40B4-BE49-F238E27FC236}">
                    <a16:creationId xmlns:a16="http://schemas.microsoft.com/office/drawing/2014/main" id="{BDDD4A06-D0FD-41A7-9DE8-6397961342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63" name="直方体 262">
                <a:extLst>
                  <a:ext uri="{FF2B5EF4-FFF2-40B4-BE49-F238E27FC236}">
                    <a16:creationId xmlns:a16="http://schemas.microsoft.com/office/drawing/2014/main" id="{9FF84146-C3DF-42C7-B5EF-6FCB4CE6ECB6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直方体 263">
                <a:extLst>
                  <a:ext uri="{FF2B5EF4-FFF2-40B4-BE49-F238E27FC236}">
                    <a16:creationId xmlns:a16="http://schemas.microsoft.com/office/drawing/2014/main" id="{98F0260B-7750-4D10-83AD-ED1EFF4AA034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65" name="直線コネクタ 264">
                <a:extLst>
                  <a:ext uri="{FF2B5EF4-FFF2-40B4-BE49-F238E27FC236}">
                    <a16:creationId xmlns:a16="http://schemas.microsoft.com/office/drawing/2014/main" id="{9D51F125-1BF0-4424-8CD4-1EB348AA316C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C41BDB5A-C400-4732-AA5C-40CAAA66D57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直線コネクタ 266">
                <a:extLst>
                  <a:ext uri="{FF2B5EF4-FFF2-40B4-BE49-F238E27FC236}">
                    <a16:creationId xmlns:a16="http://schemas.microsoft.com/office/drawing/2014/main" id="{7DC4E3EE-2623-44AF-960B-0C7EE0DCFDAD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直線コネクタ 267">
                <a:extLst>
                  <a:ext uri="{FF2B5EF4-FFF2-40B4-BE49-F238E27FC236}">
                    <a16:creationId xmlns:a16="http://schemas.microsoft.com/office/drawing/2014/main" id="{F87CEF4E-E86C-4334-BEC9-1D9C988DF016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直線コネクタ 268">
                <a:extLst>
                  <a:ext uri="{FF2B5EF4-FFF2-40B4-BE49-F238E27FC236}">
                    <a16:creationId xmlns:a16="http://schemas.microsoft.com/office/drawing/2014/main" id="{5B51FD32-9FBF-4EBE-89D8-D86ECD8C4FC0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AA481787-0342-42F8-82C7-97E5AAC2A16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線コネクタ 270">
                <a:extLst>
                  <a:ext uri="{FF2B5EF4-FFF2-40B4-BE49-F238E27FC236}">
                    <a16:creationId xmlns:a16="http://schemas.microsoft.com/office/drawing/2014/main" id="{71D1BF02-92B5-407D-B1A5-EAAFA53836BF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7" name="楕円 226">
              <a:extLst>
                <a:ext uri="{FF2B5EF4-FFF2-40B4-BE49-F238E27FC236}">
                  <a16:creationId xmlns:a16="http://schemas.microsoft.com/office/drawing/2014/main" id="{889D8925-D639-48C2-B9FA-43A83FA1110B}"/>
                </a:ext>
              </a:extLst>
            </p:cNvPr>
            <p:cNvSpPr/>
            <p:nvPr/>
          </p:nvSpPr>
          <p:spPr>
            <a:xfrm>
              <a:off x="1716343" y="43015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0" name="楕円 229">
              <a:extLst>
                <a:ext uri="{FF2B5EF4-FFF2-40B4-BE49-F238E27FC236}">
                  <a16:creationId xmlns:a16="http://schemas.microsoft.com/office/drawing/2014/main" id="{72D48B25-0A92-4DD0-889D-CD51B8CD494A}"/>
                </a:ext>
              </a:extLst>
            </p:cNvPr>
            <p:cNvSpPr/>
            <p:nvPr/>
          </p:nvSpPr>
          <p:spPr>
            <a:xfrm>
              <a:off x="1652404" y="451997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楕円 232">
              <a:extLst>
                <a:ext uri="{FF2B5EF4-FFF2-40B4-BE49-F238E27FC236}">
                  <a16:creationId xmlns:a16="http://schemas.microsoft.com/office/drawing/2014/main" id="{FEA31928-56F5-4566-87D8-5C520D4DE4A5}"/>
                </a:ext>
              </a:extLst>
            </p:cNvPr>
            <p:cNvSpPr/>
            <p:nvPr/>
          </p:nvSpPr>
          <p:spPr>
            <a:xfrm>
              <a:off x="1598404" y="47188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楕円 233">
              <a:extLst>
                <a:ext uri="{FF2B5EF4-FFF2-40B4-BE49-F238E27FC236}">
                  <a16:creationId xmlns:a16="http://schemas.microsoft.com/office/drawing/2014/main" id="{D9C7B640-9527-4CD8-A6C3-548763270A8E}"/>
                </a:ext>
              </a:extLst>
            </p:cNvPr>
            <p:cNvSpPr/>
            <p:nvPr/>
          </p:nvSpPr>
          <p:spPr>
            <a:xfrm>
              <a:off x="1623323" y="477169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楕円 234">
              <a:extLst>
                <a:ext uri="{FF2B5EF4-FFF2-40B4-BE49-F238E27FC236}">
                  <a16:creationId xmlns:a16="http://schemas.microsoft.com/office/drawing/2014/main" id="{23819831-8E06-470D-8C54-019ED859EC45}"/>
                </a:ext>
              </a:extLst>
            </p:cNvPr>
            <p:cNvSpPr/>
            <p:nvPr/>
          </p:nvSpPr>
          <p:spPr>
            <a:xfrm>
              <a:off x="1434735" y="53911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楕円 235">
              <a:extLst>
                <a:ext uri="{FF2B5EF4-FFF2-40B4-BE49-F238E27FC236}">
                  <a16:creationId xmlns:a16="http://schemas.microsoft.com/office/drawing/2014/main" id="{46D6AE73-7B7C-4FB1-ADDC-EEE5EEEEB6D5}"/>
                </a:ext>
              </a:extLst>
            </p:cNvPr>
            <p:cNvSpPr/>
            <p:nvPr/>
          </p:nvSpPr>
          <p:spPr>
            <a:xfrm>
              <a:off x="1461735" y="548421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楕円 238">
              <a:extLst>
                <a:ext uri="{FF2B5EF4-FFF2-40B4-BE49-F238E27FC236}">
                  <a16:creationId xmlns:a16="http://schemas.microsoft.com/office/drawing/2014/main" id="{FB9A3E5F-727F-4E60-B729-09322084C093}"/>
                </a:ext>
              </a:extLst>
            </p:cNvPr>
            <p:cNvSpPr/>
            <p:nvPr/>
          </p:nvSpPr>
          <p:spPr>
            <a:xfrm>
              <a:off x="1372622" y="562393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340634CC-F83C-4046-B17A-FD32E171E44C}"/>
                </a:ext>
              </a:extLst>
            </p:cNvPr>
            <p:cNvSpPr/>
            <p:nvPr/>
          </p:nvSpPr>
          <p:spPr>
            <a:xfrm>
              <a:off x="1318622" y="586258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楕円 242">
              <a:extLst>
                <a:ext uri="{FF2B5EF4-FFF2-40B4-BE49-F238E27FC236}">
                  <a16:creationId xmlns:a16="http://schemas.microsoft.com/office/drawing/2014/main" id="{BF93FD00-7E93-4BE2-AC20-8E8CEBFB58D1}"/>
                </a:ext>
              </a:extLst>
            </p:cNvPr>
            <p:cNvSpPr/>
            <p:nvPr/>
          </p:nvSpPr>
          <p:spPr>
            <a:xfrm>
              <a:off x="2784205" y="427549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楕円 245">
              <a:extLst>
                <a:ext uri="{FF2B5EF4-FFF2-40B4-BE49-F238E27FC236}">
                  <a16:creationId xmlns:a16="http://schemas.microsoft.com/office/drawing/2014/main" id="{4A58CD9D-5631-4FCF-B4A7-6A710E08C5B9}"/>
                </a:ext>
              </a:extLst>
            </p:cNvPr>
            <p:cNvSpPr/>
            <p:nvPr/>
          </p:nvSpPr>
          <p:spPr>
            <a:xfrm>
              <a:off x="2877210" y="44341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楕円 246">
              <a:extLst>
                <a:ext uri="{FF2B5EF4-FFF2-40B4-BE49-F238E27FC236}">
                  <a16:creationId xmlns:a16="http://schemas.microsoft.com/office/drawing/2014/main" id="{A7B44312-57F7-43D0-97D7-22863D74A100}"/>
                </a:ext>
              </a:extLst>
            </p:cNvPr>
            <p:cNvSpPr/>
            <p:nvPr/>
          </p:nvSpPr>
          <p:spPr>
            <a:xfrm>
              <a:off x="2875023" y="45668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楕円 249">
              <a:extLst>
                <a:ext uri="{FF2B5EF4-FFF2-40B4-BE49-F238E27FC236}">
                  <a16:creationId xmlns:a16="http://schemas.microsoft.com/office/drawing/2014/main" id="{6EA883CA-9FE4-4959-80F4-08A85F28B747}"/>
                </a:ext>
              </a:extLst>
            </p:cNvPr>
            <p:cNvSpPr/>
            <p:nvPr/>
          </p:nvSpPr>
          <p:spPr>
            <a:xfrm>
              <a:off x="2838205" y="473692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楕円 250">
              <a:extLst>
                <a:ext uri="{FF2B5EF4-FFF2-40B4-BE49-F238E27FC236}">
                  <a16:creationId xmlns:a16="http://schemas.microsoft.com/office/drawing/2014/main" id="{3EEB3879-C22F-48D8-8FEF-33902692CDC5}"/>
                </a:ext>
              </a:extLst>
            </p:cNvPr>
            <p:cNvSpPr/>
            <p:nvPr/>
          </p:nvSpPr>
          <p:spPr>
            <a:xfrm>
              <a:off x="2956023" y="540409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楕円 253">
              <a:extLst>
                <a:ext uri="{FF2B5EF4-FFF2-40B4-BE49-F238E27FC236}">
                  <a16:creationId xmlns:a16="http://schemas.microsoft.com/office/drawing/2014/main" id="{221BED82-DB7E-48F1-82FF-6A07C81C2D35}"/>
                </a:ext>
              </a:extLst>
            </p:cNvPr>
            <p:cNvSpPr/>
            <p:nvPr/>
          </p:nvSpPr>
          <p:spPr>
            <a:xfrm>
              <a:off x="2956023" y="559514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楕円 256">
              <a:extLst>
                <a:ext uri="{FF2B5EF4-FFF2-40B4-BE49-F238E27FC236}">
                  <a16:creationId xmlns:a16="http://schemas.microsoft.com/office/drawing/2014/main" id="{1C0E5280-C161-4064-94A7-2F57AB8DDE6E}"/>
                </a:ext>
              </a:extLst>
            </p:cNvPr>
            <p:cNvSpPr/>
            <p:nvPr/>
          </p:nvSpPr>
          <p:spPr>
            <a:xfrm>
              <a:off x="3034059" y="57697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9" name="楕円 258">
              <a:extLst>
                <a:ext uri="{FF2B5EF4-FFF2-40B4-BE49-F238E27FC236}">
                  <a16:creationId xmlns:a16="http://schemas.microsoft.com/office/drawing/2014/main" id="{859EFAD1-B7BE-4A69-A00C-50BA3176163D}"/>
                </a:ext>
              </a:extLst>
            </p:cNvPr>
            <p:cNvSpPr/>
            <p:nvPr/>
          </p:nvSpPr>
          <p:spPr>
            <a:xfrm>
              <a:off x="3034059" y="58876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786B7E2B-07FE-49B1-AF8E-C88B133E4D0C}"/>
                </a:ext>
              </a:extLst>
            </p:cNvPr>
            <p:cNvSpPr txBox="1"/>
            <p:nvPr/>
          </p:nvSpPr>
          <p:spPr>
            <a:xfrm>
              <a:off x="2811205" y="3662490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165C35F5-8BB7-4CD0-9DFB-56CFF1906521}"/>
                </a:ext>
              </a:extLst>
            </p:cNvPr>
            <p:cNvSpPr txBox="1"/>
            <p:nvPr/>
          </p:nvSpPr>
          <p:spPr>
            <a:xfrm>
              <a:off x="661318" y="4508981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8FE78E8-180B-41F9-B6D5-8684564D06F6}"/>
              </a:ext>
            </a:extLst>
          </p:cNvPr>
          <p:cNvGrpSpPr/>
          <p:nvPr/>
        </p:nvGrpSpPr>
        <p:grpSpPr>
          <a:xfrm>
            <a:off x="4735207" y="3706005"/>
            <a:ext cx="3653549" cy="2290130"/>
            <a:chOff x="4735207" y="3706005"/>
            <a:chExt cx="3653549" cy="2290130"/>
          </a:xfrm>
        </p:grpSpPr>
        <p:grpSp>
          <p:nvGrpSpPr>
            <p:cNvPr id="273" name="グループ化 272">
              <a:extLst>
                <a:ext uri="{FF2B5EF4-FFF2-40B4-BE49-F238E27FC236}">
                  <a16:creationId xmlns:a16="http://schemas.microsoft.com/office/drawing/2014/main" id="{7CDDDA6F-61BD-4201-AD02-186748DDBD50}"/>
                </a:ext>
              </a:extLst>
            </p:cNvPr>
            <p:cNvGrpSpPr/>
            <p:nvPr/>
          </p:nvGrpSpPr>
          <p:grpSpPr>
            <a:xfrm>
              <a:off x="4735207" y="4015675"/>
              <a:ext cx="3653549" cy="1980460"/>
              <a:chOff x="782077" y="3110947"/>
              <a:chExt cx="7119732" cy="3508506"/>
            </a:xfrm>
          </p:grpSpPr>
          <p:sp>
            <p:nvSpPr>
              <p:cNvPr id="292" name="直方体 291">
                <a:extLst>
                  <a:ext uri="{FF2B5EF4-FFF2-40B4-BE49-F238E27FC236}">
                    <a16:creationId xmlns:a16="http://schemas.microsoft.com/office/drawing/2014/main" id="{1C34AE69-5EA8-4966-ABF4-EEB97793DB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3" name="直方体 292">
                <a:extLst>
                  <a:ext uri="{FF2B5EF4-FFF2-40B4-BE49-F238E27FC236}">
                    <a16:creationId xmlns:a16="http://schemas.microsoft.com/office/drawing/2014/main" id="{33760854-F1AA-4E17-A228-EF57B654FF37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直方体 293">
                <a:extLst>
                  <a:ext uri="{FF2B5EF4-FFF2-40B4-BE49-F238E27FC236}">
                    <a16:creationId xmlns:a16="http://schemas.microsoft.com/office/drawing/2014/main" id="{9503E715-47F1-4853-A178-17F86E06C8DB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95" name="直線コネクタ 294">
                <a:extLst>
                  <a:ext uri="{FF2B5EF4-FFF2-40B4-BE49-F238E27FC236}">
                    <a16:creationId xmlns:a16="http://schemas.microsoft.com/office/drawing/2014/main" id="{293015FD-BC2B-47A9-8BAD-A1A08421D895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>
                <a:extLst>
                  <a:ext uri="{FF2B5EF4-FFF2-40B4-BE49-F238E27FC236}">
                    <a16:creationId xmlns:a16="http://schemas.microsoft.com/office/drawing/2014/main" id="{F1E85908-68CB-4C9B-917A-DE7ED337D38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直線コネクタ 296">
                <a:extLst>
                  <a:ext uri="{FF2B5EF4-FFF2-40B4-BE49-F238E27FC236}">
                    <a16:creationId xmlns:a16="http://schemas.microsoft.com/office/drawing/2014/main" id="{0D5648BA-74BA-4F8F-BA36-988A92F924DB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直線コネクタ 297">
                <a:extLst>
                  <a:ext uri="{FF2B5EF4-FFF2-40B4-BE49-F238E27FC236}">
                    <a16:creationId xmlns:a16="http://schemas.microsoft.com/office/drawing/2014/main" id="{7CB918A0-AFDC-48DD-B18C-E3FC8B1FAC8B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直線コネクタ 298">
                <a:extLst>
                  <a:ext uri="{FF2B5EF4-FFF2-40B4-BE49-F238E27FC236}">
                    <a16:creationId xmlns:a16="http://schemas.microsoft.com/office/drawing/2014/main" id="{D089F827-833A-452D-80F1-CE29CD59B5A6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直線コネクタ 299">
                <a:extLst>
                  <a:ext uri="{FF2B5EF4-FFF2-40B4-BE49-F238E27FC236}">
                    <a16:creationId xmlns:a16="http://schemas.microsoft.com/office/drawing/2014/main" id="{3DFA1628-2F8F-4C7A-BF6C-48CCAA75BB8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直線コネクタ 300">
                <a:extLst>
                  <a:ext uri="{FF2B5EF4-FFF2-40B4-BE49-F238E27FC236}">
                    <a16:creationId xmlns:a16="http://schemas.microsoft.com/office/drawing/2014/main" id="{AA68A302-6B25-4F61-AE94-6EFD5F31CB9E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4" name="楕円 273">
              <a:extLst>
                <a:ext uri="{FF2B5EF4-FFF2-40B4-BE49-F238E27FC236}">
                  <a16:creationId xmlns:a16="http://schemas.microsoft.com/office/drawing/2014/main" id="{8E1DBBEC-85A4-4942-813D-60AA88131846}"/>
                </a:ext>
              </a:extLst>
            </p:cNvPr>
            <p:cNvSpPr/>
            <p:nvPr/>
          </p:nvSpPr>
          <p:spPr>
            <a:xfrm>
              <a:off x="5994262" y="434504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楕円 274">
              <a:extLst>
                <a:ext uri="{FF2B5EF4-FFF2-40B4-BE49-F238E27FC236}">
                  <a16:creationId xmlns:a16="http://schemas.microsoft.com/office/drawing/2014/main" id="{533E11A2-F5D5-4827-A6A9-F323B2E20DC4}"/>
                </a:ext>
              </a:extLst>
            </p:cNvPr>
            <p:cNvSpPr/>
            <p:nvPr/>
          </p:nvSpPr>
          <p:spPr>
            <a:xfrm>
              <a:off x="5930323" y="456349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楕円 275">
              <a:extLst>
                <a:ext uri="{FF2B5EF4-FFF2-40B4-BE49-F238E27FC236}">
                  <a16:creationId xmlns:a16="http://schemas.microsoft.com/office/drawing/2014/main" id="{294BD061-907A-4949-89C7-2B2D975EF173}"/>
                </a:ext>
              </a:extLst>
            </p:cNvPr>
            <p:cNvSpPr/>
            <p:nvPr/>
          </p:nvSpPr>
          <p:spPr>
            <a:xfrm>
              <a:off x="5876323" y="476240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7" name="楕円 276">
              <a:extLst>
                <a:ext uri="{FF2B5EF4-FFF2-40B4-BE49-F238E27FC236}">
                  <a16:creationId xmlns:a16="http://schemas.microsoft.com/office/drawing/2014/main" id="{DB3E9CBB-E19E-482A-8DA2-2DFC02C233A3}"/>
                </a:ext>
              </a:extLst>
            </p:cNvPr>
            <p:cNvSpPr/>
            <p:nvPr/>
          </p:nvSpPr>
          <p:spPr>
            <a:xfrm>
              <a:off x="5901242" y="481521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8" name="楕円 277">
              <a:extLst>
                <a:ext uri="{FF2B5EF4-FFF2-40B4-BE49-F238E27FC236}">
                  <a16:creationId xmlns:a16="http://schemas.microsoft.com/office/drawing/2014/main" id="{215A2CEC-225B-427E-B312-CFD91CA3673A}"/>
                </a:ext>
              </a:extLst>
            </p:cNvPr>
            <p:cNvSpPr/>
            <p:nvPr/>
          </p:nvSpPr>
          <p:spPr>
            <a:xfrm>
              <a:off x="5712654" y="543462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9" name="楕円 278">
              <a:extLst>
                <a:ext uri="{FF2B5EF4-FFF2-40B4-BE49-F238E27FC236}">
                  <a16:creationId xmlns:a16="http://schemas.microsoft.com/office/drawing/2014/main" id="{CD0EDBFB-9F61-4CF6-915B-9652D3FECE4A}"/>
                </a:ext>
              </a:extLst>
            </p:cNvPr>
            <p:cNvSpPr/>
            <p:nvPr/>
          </p:nvSpPr>
          <p:spPr>
            <a:xfrm>
              <a:off x="5739654" y="552773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0" name="楕円 279">
              <a:extLst>
                <a:ext uri="{FF2B5EF4-FFF2-40B4-BE49-F238E27FC236}">
                  <a16:creationId xmlns:a16="http://schemas.microsoft.com/office/drawing/2014/main" id="{B0AF0167-5321-4354-9055-B444358813BC}"/>
                </a:ext>
              </a:extLst>
            </p:cNvPr>
            <p:cNvSpPr/>
            <p:nvPr/>
          </p:nvSpPr>
          <p:spPr>
            <a:xfrm>
              <a:off x="5650541" y="566744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1" name="楕円 280">
              <a:extLst>
                <a:ext uri="{FF2B5EF4-FFF2-40B4-BE49-F238E27FC236}">
                  <a16:creationId xmlns:a16="http://schemas.microsoft.com/office/drawing/2014/main" id="{A6EF4239-20E6-404F-BD08-92AABF808485}"/>
                </a:ext>
              </a:extLst>
            </p:cNvPr>
            <p:cNvSpPr/>
            <p:nvPr/>
          </p:nvSpPr>
          <p:spPr>
            <a:xfrm>
              <a:off x="5596541" y="590610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2" name="楕円 281">
              <a:extLst>
                <a:ext uri="{FF2B5EF4-FFF2-40B4-BE49-F238E27FC236}">
                  <a16:creationId xmlns:a16="http://schemas.microsoft.com/office/drawing/2014/main" id="{6985C43E-3DBC-456A-AB27-2383CB2E9461}"/>
                </a:ext>
              </a:extLst>
            </p:cNvPr>
            <p:cNvSpPr/>
            <p:nvPr/>
          </p:nvSpPr>
          <p:spPr>
            <a:xfrm>
              <a:off x="7062124" y="431900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3" name="楕円 282">
              <a:extLst>
                <a:ext uri="{FF2B5EF4-FFF2-40B4-BE49-F238E27FC236}">
                  <a16:creationId xmlns:a16="http://schemas.microsoft.com/office/drawing/2014/main" id="{04456412-585E-4C6F-A917-0682E10648EF}"/>
                </a:ext>
              </a:extLst>
            </p:cNvPr>
            <p:cNvSpPr/>
            <p:nvPr/>
          </p:nvSpPr>
          <p:spPr>
            <a:xfrm>
              <a:off x="7155129" y="44776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楕円 283">
              <a:extLst>
                <a:ext uri="{FF2B5EF4-FFF2-40B4-BE49-F238E27FC236}">
                  <a16:creationId xmlns:a16="http://schemas.microsoft.com/office/drawing/2014/main" id="{709B090E-C780-445E-889B-149EA78E412B}"/>
                </a:ext>
              </a:extLst>
            </p:cNvPr>
            <p:cNvSpPr/>
            <p:nvPr/>
          </p:nvSpPr>
          <p:spPr>
            <a:xfrm>
              <a:off x="7152942" y="461038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楕円 284">
              <a:extLst>
                <a:ext uri="{FF2B5EF4-FFF2-40B4-BE49-F238E27FC236}">
                  <a16:creationId xmlns:a16="http://schemas.microsoft.com/office/drawing/2014/main" id="{E10985D0-3A90-47E9-920E-1C813C77BCBD}"/>
                </a:ext>
              </a:extLst>
            </p:cNvPr>
            <p:cNvSpPr/>
            <p:nvPr/>
          </p:nvSpPr>
          <p:spPr>
            <a:xfrm>
              <a:off x="7116124" y="478043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6" name="楕円 285">
              <a:extLst>
                <a:ext uri="{FF2B5EF4-FFF2-40B4-BE49-F238E27FC236}">
                  <a16:creationId xmlns:a16="http://schemas.microsoft.com/office/drawing/2014/main" id="{05F95394-25E5-466A-BA61-B87B0A2E0ECD}"/>
                </a:ext>
              </a:extLst>
            </p:cNvPr>
            <p:cNvSpPr/>
            <p:nvPr/>
          </p:nvSpPr>
          <p:spPr>
            <a:xfrm>
              <a:off x="7233942" y="544760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7" name="楕円 286">
              <a:extLst>
                <a:ext uri="{FF2B5EF4-FFF2-40B4-BE49-F238E27FC236}">
                  <a16:creationId xmlns:a16="http://schemas.microsoft.com/office/drawing/2014/main" id="{03D9889B-D696-4F89-B332-17F0A735BD86}"/>
                </a:ext>
              </a:extLst>
            </p:cNvPr>
            <p:cNvSpPr/>
            <p:nvPr/>
          </p:nvSpPr>
          <p:spPr>
            <a:xfrm>
              <a:off x="7233942" y="563866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8" name="楕円 287">
              <a:extLst>
                <a:ext uri="{FF2B5EF4-FFF2-40B4-BE49-F238E27FC236}">
                  <a16:creationId xmlns:a16="http://schemas.microsoft.com/office/drawing/2014/main" id="{ED65E17D-E029-4ED2-B774-866D46C44BEA}"/>
                </a:ext>
              </a:extLst>
            </p:cNvPr>
            <p:cNvSpPr/>
            <p:nvPr/>
          </p:nvSpPr>
          <p:spPr>
            <a:xfrm>
              <a:off x="7311978" y="581330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楕円 288">
              <a:extLst>
                <a:ext uri="{FF2B5EF4-FFF2-40B4-BE49-F238E27FC236}">
                  <a16:creationId xmlns:a16="http://schemas.microsoft.com/office/drawing/2014/main" id="{D82F20B4-B94F-4272-BBCD-DDE7412951F5}"/>
                </a:ext>
              </a:extLst>
            </p:cNvPr>
            <p:cNvSpPr/>
            <p:nvPr/>
          </p:nvSpPr>
          <p:spPr>
            <a:xfrm>
              <a:off x="7311978" y="59311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D29F4765-C4BC-492A-887E-A4F86B33E14E}"/>
                </a:ext>
              </a:extLst>
            </p:cNvPr>
            <p:cNvSpPr txBox="1"/>
            <p:nvPr/>
          </p:nvSpPr>
          <p:spPr>
            <a:xfrm>
              <a:off x="7089124" y="370600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E016A7CB-B4D8-4986-AB4B-BBE6B96D7A40}"/>
                </a:ext>
              </a:extLst>
            </p:cNvPr>
            <p:cNvSpPr txBox="1"/>
            <p:nvPr/>
          </p:nvSpPr>
          <p:spPr>
            <a:xfrm>
              <a:off x="4939237" y="455249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94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5DA6A6F-949A-4CAE-AACC-1A2D1CB283C7}"/>
              </a:ext>
            </a:extLst>
          </p:cNvPr>
          <p:cNvGrpSpPr/>
          <p:nvPr/>
        </p:nvGrpSpPr>
        <p:grpSpPr>
          <a:xfrm>
            <a:off x="203752" y="377521"/>
            <a:ext cx="8736496" cy="5379592"/>
            <a:chOff x="203752" y="377521"/>
            <a:chExt cx="8736496" cy="53795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24AA68A-383C-41B6-BF26-DF17D900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6"/>
            <a:stretch/>
          </p:blipFill>
          <p:spPr>
            <a:xfrm>
              <a:off x="203752" y="377521"/>
              <a:ext cx="8736496" cy="5148802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ABC3FD-CDED-4C15-A143-7E3A23BF938D}"/>
                </a:ext>
              </a:extLst>
            </p:cNvPr>
            <p:cNvSpPr txBox="1"/>
            <p:nvPr/>
          </p:nvSpPr>
          <p:spPr>
            <a:xfrm>
              <a:off x="2423640" y="5418559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P10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90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195DC6E6-36DD-4A1B-8722-D7E9132A8575}"/>
              </a:ext>
            </a:extLst>
          </p:cNvPr>
          <p:cNvGrpSpPr/>
          <p:nvPr/>
        </p:nvGrpSpPr>
        <p:grpSpPr>
          <a:xfrm>
            <a:off x="-516837" y="631112"/>
            <a:ext cx="4373219" cy="5200149"/>
            <a:chOff x="129207" y="529025"/>
            <a:chExt cx="4373219" cy="5200149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7091FFC4-DE22-49D6-806B-06E12D6D8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" r="45980" b="3048"/>
            <a:stretch/>
          </p:blipFill>
          <p:spPr>
            <a:xfrm>
              <a:off x="129207" y="529025"/>
              <a:ext cx="4373219" cy="4987193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2791F6B-B005-4D1C-913F-93DF58D82B3E}"/>
                </a:ext>
              </a:extLst>
            </p:cNvPr>
            <p:cNvSpPr txBox="1"/>
            <p:nvPr/>
          </p:nvSpPr>
          <p:spPr>
            <a:xfrm>
              <a:off x="146985" y="5390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09A5DDB-076C-4A09-9277-3F582C9ADE74}"/>
              </a:ext>
            </a:extLst>
          </p:cNvPr>
          <p:cNvGrpSpPr/>
          <p:nvPr/>
        </p:nvGrpSpPr>
        <p:grpSpPr>
          <a:xfrm>
            <a:off x="4346269" y="572704"/>
            <a:ext cx="4337662" cy="5333280"/>
            <a:chOff x="4346269" y="572704"/>
            <a:chExt cx="4337662" cy="533328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AAA93718-CE05-45C2-93F4-5BF32D46B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5" t="1309"/>
            <a:stretch/>
          </p:blipFill>
          <p:spPr>
            <a:xfrm>
              <a:off x="4403035" y="572704"/>
              <a:ext cx="4224130" cy="5076645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0081A04-259F-406E-83C2-F5251EF8A4B5}"/>
                </a:ext>
              </a:extLst>
            </p:cNvPr>
            <p:cNvSpPr txBox="1"/>
            <p:nvPr/>
          </p:nvSpPr>
          <p:spPr>
            <a:xfrm>
              <a:off x="4346269" y="556743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6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13930</TotalTime>
  <Words>358</Words>
  <Application>Microsoft Office PowerPoint</Application>
  <PresentationFormat>画面に合わせる (4:3)</PresentationFormat>
  <Paragraphs>88</Paragraphs>
  <Slides>48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58" baseType="lpstr">
      <vt:lpstr>ヒラギノ明朝 ProN W3</vt:lpstr>
      <vt:lpstr>游ゴシック</vt:lpstr>
      <vt:lpstr>游ゴシック Light</vt:lpstr>
      <vt:lpstr>游明朝</vt:lpstr>
      <vt:lpstr>Arial</vt:lpstr>
      <vt:lpstr>Calibri</vt:lpstr>
      <vt:lpstr>Calibri Light</vt:lpstr>
      <vt:lpstr>Cambria Math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GTR</dc:creator>
  <cp:lastModifiedBy>GTR</cp:lastModifiedBy>
  <cp:revision>58</cp:revision>
  <dcterms:created xsi:type="dcterms:W3CDTF">2017-05-28T13:28:46Z</dcterms:created>
  <dcterms:modified xsi:type="dcterms:W3CDTF">2018-01-03T13:55:16Z</dcterms:modified>
</cp:coreProperties>
</file>